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8" r:id="rId2"/>
    <p:sldId id="349" r:id="rId3"/>
    <p:sldId id="350" r:id="rId4"/>
    <p:sldId id="351" r:id="rId5"/>
    <p:sldId id="352" r:id="rId6"/>
    <p:sldId id="353" r:id="rId7"/>
    <p:sldId id="354" r:id="rId8"/>
    <p:sldId id="355" r:id="rId9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85" d="100"/>
          <a:sy n="85" d="100"/>
        </p:scale>
        <p:origin x="53" y="93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2023-09-26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A86AFD-8152-1F20-F665-CFD856663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7485CD-206E-662E-D10B-76AB612DC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FAE59A-6BDF-8C85-E9AC-E2288C48CC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BF0D1C7-C5B7-4BBA-CDF3-BE6C40C12CC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0294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6050A-1CC8-ED23-B7A6-7F5508FF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arbetsmarknadsgap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D10A052-D3BE-0D62-D414-A1C08FCAE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C159BA-F90F-CE27-4A34-168D811F7E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7DC227D-08E9-5A81-509E-C48CA117A54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7566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5BEBFC-B1E8-8816-28FF-5454E806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och jämviktsarbetslöshet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FB7EFA3-090D-443B-A546-1C2333658D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3101B4-87D1-4D2D-9A68-53C4CAE0D8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B63706D-0060-F5DE-0852-7C0E8E28955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0908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36E210-7EFE-2854-99EF-A0FF95F28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Inflation,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A5A88E2-7073-098F-AF42-7ED24C912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87AF03-E984-F9C2-BD23-7B09DF5621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E4DD6A8-4FFC-993B-E63E-8AFC1DE4A8D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4983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1820A2-4FCD-C997-E45F-6068213C9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 och enhetsarbetskostnad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34A8B60-407A-2926-105A-D722890505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7797E6-1C16-58D8-459A-5CCE6A9492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04FBED3-0EA3-3CB9-DA84-9F42FB85E6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8209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151E3F-480D-2233-FFB9-27084D3F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99EBC7B-B826-1435-CBF5-510134B1A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17AE80-C63D-684E-A325-91836ACD75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2021=100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F1CD4A7-CAB0-DE8C-EAF2-651DF4C9FD9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2229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85E956-5094-B425-CF49-529B7216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99A03D3-6A33-66D6-5345-B291C27FB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C8DF965-07FF-F959-19C6-92F127F2FC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58A8E94-C249-22F7-FA08-99B3D6F51C5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24699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522AC6-957A-AB94-2E65-2A27D218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53BDE12-69E7-FB92-0942-D66FA7B76E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D837A73-F095-2CE8-7E21-B75663524D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62D1624-EE55-926E-8AB5-B38520049DA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58375904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67</TotalTime>
  <Words>115</Words>
  <Application>Microsoft Office PowerPoint</Application>
  <PresentationFormat>Bredbild</PresentationFormat>
  <Paragraphs>24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ExternaPresentationer2</vt:lpstr>
      <vt:lpstr>Importjusterat bidrag till BNP-tillväxten</vt:lpstr>
      <vt:lpstr>BNP-gap och arbetsmarknadsgap i Sverige</vt:lpstr>
      <vt:lpstr>Arbetslöshet och jämviktsarbetslöshet</vt:lpstr>
      <vt:lpstr>Inflation, KPIF</vt:lpstr>
      <vt:lpstr>Timlön och enhetsarbetskostnad i näringslivet</vt:lpstr>
      <vt:lpstr>Reallön i näringslivet</vt:lpstr>
      <vt:lpstr>Styrränta</vt:lpstr>
      <vt:lpstr>Kronans effektiva växelkurs (KIX)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Konsumentpriser i valda länder och regioner</dc:title>
  <dc:creator>Rosmarie Andersson</dc:creator>
  <cp:lastModifiedBy>Rosmarie Andersson</cp:lastModifiedBy>
  <cp:revision>6</cp:revision>
  <dcterms:created xsi:type="dcterms:W3CDTF">2023-09-23T05:57:58Z</dcterms:created>
  <dcterms:modified xsi:type="dcterms:W3CDTF">2023-09-26T12:24:38Z</dcterms:modified>
</cp:coreProperties>
</file>