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628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2024-10-22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6CF266-77E2-D828-4039-59C75DEFC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Prisutvecklingen i Sverige och omvärlden enligt HIKP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B39A646-A5A6-E8D1-E2B6-71396618A6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2020 kvartal 4=100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870491F-2D9E-F5F5-8325-CBD3331F429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3326A936-DA24-7A58-1720-50A7FEB1AC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973683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A701A0-10FE-FDDB-C917-0F3F2F0F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Timlön i hela ekonomin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91668BC-727D-6564-0BEB-0753B301FB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23163AB-A9F9-0E76-1CD5-DDA12C1CA06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22DD260C-2274-2C86-3FCC-5F57EC6794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54343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93B68B-0004-658C-0CB4-F953947E6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Vakansgrad i näringslivet, Sverige och omvärlden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99CB460-C0C9-29AC-D1FA-7E2C5DE7D3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6E56248-B7FE-93A6-332E-FF27FDB342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2019=100, säsongsrensad nivå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C7291C6-F5EB-AE60-F4A8-1B86B7B66DB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BLS och Konjunkturinstitutets egna beräkningar.</a:t>
            </a:r>
          </a:p>
        </p:txBody>
      </p:sp>
    </p:spTree>
    <p:extLst>
      <p:ext uri="{BB962C8B-B14F-4D97-AF65-F5344CB8AC3E}">
        <p14:creationId xmlns:p14="http://schemas.microsoft.com/office/powerpoint/2010/main" val="122576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F56963-2616-C3FD-377E-B9DBAD63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 i tjänstesektorn, Sverige och omvärlden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4EB223C-8358-73E5-C55A-75AA66F19E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Nivå, index 2020 kvartal 4=100,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A1A56A7-1062-61A4-E9A2-F59AD8EA7BE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Macrobond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D55FE30A-E417-F0C2-DD8E-2C21826BCD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665"/>
            <a:ext cx="8658225" cy="4477069"/>
          </a:xfrm>
        </p:spPr>
      </p:pic>
    </p:spTree>
    <p:extLst>
      <p:ext uri="{BB962C8B-B14F-4D97-AF65-F5344CB8AC3E}">
        <p14:creationId xmlns:p14="http://schemas.microsoft.com/office/powerpoint/2010/main" val="143102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48BD86-8B53-0FD0-9583-D51A86325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Ökning av minimilöner bland länder i euroområdet med lagstadgad minimilön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779B3BE-8023-3D3B-F627-74F73E40B6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34734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AC03DAF-3459-BDB5-98F8-28005B7F9C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Förändring, nivå, jan 2021 – jan 2023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51EDB20-3BE9-C6C8-5310-B985085E9CC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</a:t>
            </a:r>
          </a:p>
        </p:txBody>
      </p:sp>
    </p:spTree>
    <p:extLst>
      <p:ext uri="{BB962C8B-B14F-4D97-AF65-F5344CB8AC3E}">
        <p14:creationId xmlns:p14="http://schemas.microsoft.com/office/powerpoint/2010/main" val="426776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4208DB-853A-E1B3-CF62-799D29201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 i näringslivet, Sverige och omvärlden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C7BB35A-CC5F-2D57-6BD2-0133894B05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Årstakt,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7A9A7B4-B80F-0A77-0C24-3E774221F31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Macrobond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0871F013-1F75-1AA6-341A-80CAD503AF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421777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500786-42A9-55F9-2A83-93F45231D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Reallöner (KPI) och produktivitet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93CD234-384B-922B-FA44-B80E02DF48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5291460" cy="460267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467C442-E74E-DB7E-1EF8-20119F6FE9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2000-2023, korrelationskoefficient: 0,76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9A86DC0-A387-1BB2-59A9-94A21011EB1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Konjunkturinstitutets egna beräkningar</a:t>
            </a:r>
          </a:p>
        </p:txBody>
      </p:sp>
    </p:spTree>
    <p:extLst>
      <p:ext uri="{BB962C8B-B14F-4D97-AF65-F5344CB8AC3E}">
        <p14:creationId xmlns:p14="http://schemas.microsoft.com/office/powerpoint/2010/main" val="2556843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90D374-8142-410D-80C0-237BA240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Reallöner (BNP) och produktivitet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627731E-ED7E-111F-2AF5-37CC4D20B2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5219452" cy="454003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5270280-50F3-28B2-516F-D1FA9606CC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2000-2023, korrelationskoefficient: 0,95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89F1DE1-5E38-B174-6DDE-07872F4E293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Konjunkturinstitutets egna beräkningar</a:t>
            </a:r>
          </a:p>
        </p:txBody>
      </p:sp>
    </p:spTree>
    <p:extLst>
      <p:ext uri="{BB962C8B-B14F-4D97-AF65-F5344CB8AC3E}">
        <p14:creationId xmlns:p14="http://schemas.microsoft.com/office/powerpoint/2010/main" val="2547903388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92</TotalTime>
  <Words>154</Words>
  <Application>Microsoft Office PowerPoint</Application>
  <PresentationFormat>Bredbild</PresentationFormat>
  <Paragraphs>24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ExternaPresentationer2</vt:lpstr>
      <vt:lpstr>Prisutvecklingen i Sverige och omvärlden enligt HIKP</vt:lpstr>
      <vt:lpstr>Timlön i hela ekonomin</vt:lpstr>
      <vt:lpstr>Vakansgrad i näringslivet, Sverige och omvärlden</vt:lpstr>
      <vt:lpstr>Timlön i tjänstesektorn, Sverige och omvärlden</vt:lpstr>
      <vt:lpstr>Ökning av minimilöner bland länder i euroområdet med lagstadgad minimilön</vt:lpstr>
      <vt:lpstr>Timlön i näringslivet, Sverige och omvärlden</vt:lpstr>
      <vt:lpstr>Reallöner (KPI) och produktivitet</vt:lpstr>
      <vt:lpstr>Reallöner (BNP) och produktivitet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9</cp:revision>
  <dcterms:created xsi:type="dcterms:W3CDTF">2024-10-18T06:23:30Z</dcterms:created>
  <dcterms:modified xsi:type="dcterms:W3CDTF">2024-10-22T06:21:51Z</dcterms:modified>
</cp:coreProperties>
</file>