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624" r:id="rId5"/>
    <p:sldId id="282" r:id="rId6"/>
    <p:sldId id="269" r:id="rId7"/>
    <p:sldId id="261" r:id="rId8"/>
    <p:sldId id="298" r:id="rId9"/>
    <p:sldId id="363" r:id="rId10"/>
    <p:sldId id="290" r:id="rId11"/>
    <p:sldId id="304" r:id="rId12"/>
    <p:sldId id="300" r:id="rId13"/>
    <p:sldId id="295" r:id="rId14"/>
    <p:sldId id="309" r:id="rId15"/>
    <p:sldId id="313" r:id="rId16"/>
    <p:sldId id="640" r:id="rId17"/>
    <p:sldId id="259" r:id="rId18"/>
    <p:sldId id="321" r:id="rId19"/>
    <p:sldId id="332" r:id="rId20"/>
    <p:sldId id="256" r:id="rId21"/>
    <p:sldId id="639" r:id="rId22"/>
    <p:sldId id="638" r:id="rId23"/>
    <p:sldId id="312" r:id="rId24"/>
    <p:sldId id="634" r:id="rId25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9FB2E0-CF97-481F-B7DA-57B433724DB6}" v="346" dt="2025-09-23T13:35:52.290"/>
    <p1510:client id="{8132DFF9-7155-4419-B8C6-7448474F6F6E}" v="53" dt="2025-09-23T13:25:40.7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382" autoAdjust="0"/>
  </p:normalViewPr>
  <p:slideViewPr>
    <p:cSldViewPr snapToGrid="0">
      <p:cViewPr varScale="1">
        <p:scale>
          <a:sx n="107" d="100"/>
          <a:sy n="107" d="100"/>
        </p:scale>
        <p:origin x="4566" y="318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marie Andersson" userId="23313dba-fbd7-442f-bb0d-3e728e6078a9" providerId="ADAL" clId="{0C5AF21D-5C87-4079-BEE6-92AB09D1EE3A}"/>
    <pc:docChg chg="undo custSel modSld">
      <pc:chgData name="Rosmarie Andersson" userId="23313dba-fbd7-442f-bb0d-3e728e6078a9" providerId="ADAL" clId="{0C5AF21D-5C87-4079-BEE6-92AB09D1EE3A}" dt="2025-09-23T13:25:40.702" v="52"/>
      <pc:docMkLst>
        <pc:docMk/>
      </pc:docMkLst>
      <pc:sldChg chg="addSp delSp modSp mod">
        <pc:chgData name="Rosmarie Andersson" userId="23313dba-fbd7-442f-bb0d-3e728e6078a9" providerId="ADAL" clId="{0C5AF21D-5C87-4079-BEE6-92AB09D1EE3A}" dt="2025-09-23T13:25:40.702" v="52"/>
        <pc:sldMkLst>
          <pc:docMk/>
          <pc:sldMk cId="2575137006" sldId="259"/>
        </pc:sldMkLst>
        <pc:spChg chg="mod">
          <ac:chgData name="Rosmarie Andersson" userId="23313dba-fbd7-442f-bb0d-3e728e6078a9" providerId="ADAL" clId="{0C5AF21D-5C87-4079-BEE6-92AB09D1EE3A}" dt="2025-09-23T13:25:31.015" v="46" actId="1076"/>
          <ac:spMkLst>
            <pc:docMk/>
            <pc:sldMk cId="2575137006" sldId="259"/>
            <ac:spMk id="5" creationId="{61A3658E-B171-9BC0-EC30-B1E8BCC65A1D}"/>
          </ac:spMkLst>
        </pc:spChg>
        <pc:spChg chg="add del mod">
          <ac:chgData name="Rosmarie Andersson" userId="23313dba-fbd7-442f-bb0d-3e728e6078a9" providerId="ADAL" clId="{0C5AF21D-5C87-4079-BEE6-92AB09D1EE3A}" dt="2025-09-23T13:24:43.323" v="35"/>
          <ac:spMkLst>
            <pc:docMk/>
            <pc:sldMk cId="2575137006" sldId="259"/>
            <ac:spMk id="6" creationId="{7BB22750-0A88-FC92-BA7C-B2421AB1B3CC}"/>
          </ac:spMkLst>
        </pc:spChg>
        <pc:picChg chg="add mod">
          <ac:chgData name="Rosmarie Andersson" userId="23313dba-fbd7-442f-bb0d-3e728e6078a9" providerId="ADAL" clId="{0C5AF21D-5C87-4079-BEE6-92AB09D1EE3A}" dt="2025-09-23T13:25:40.702" v="52"/>
          <ac:picMkLst>
            <pc:docMk/>
            <pc:sldMk cId="2575137006" sldId="259"/>
            <ac:picMk id="8" creationId="{8E911CEF-0150-F264-49CF-B7D207C9F893}"/>
          </ac:picMkLst>
        </pc:picChg>
        <pc:picChg chg="del">
          <ac:chgData name="Rosmarie Andersson" userId="23313dba-fbd7-442f-bb0d-3e728e6078a9" providerId="ADAL" clId="{0C5AF21D-5C87-4079-BEE6-92AB09D1EE3A}" dt="2025-09-23T13:24:31.992" v="34" actId="478"/>
          <ac:picMkLst>
            <pc:docMk/>
            <pc:sldMk cId="2575137006" sldId="259"/>
            <ac:picMk id="9" creationId="{A41C96C1-45E9-6742-B01F-A2E00EEF8778}"/>
          </ac:picMkLst>
        </pc:picChg>
      </pc:sldChg>
      <pc:sldChg chg="addSp delSp modSp mod">
        <pc:chgData name="Rosmarie Andersson" userId="23313dba-fbd7-442f-bb0d-3e728e6078a9" providerId="ADAL" clId="{0C5AF21D-5C87-4079-BEE6-92AB09D1EE3A}" dt="2025-09-22T13:01:44.604" v="16" actId="20577"/>
        <pc:sldMkLst>
          <pc:docMk/>
          <pc:sldMk cId="3108210814" sldId="295"/>
        </pc:sldMkLst>
        <pc:spChg chg="mod">
          <ac:chgData name="Rosmarie Andersson" userId="23313dba-fbd7-442f-bb0d-3e728e6078a9" providerId="ADAL" clId="{0C5AF21D-5C87-4079-BEE6-92AB09D1EE3A}" dt="2025-09-22T13:01:44.604" v="16" actId="20577"/>
          <ac:spMkLst>
            <pc:docMk/>
            <pc:sldMk cId="3108210814" sldId="295"/>
            <ac:spMk id="4" creationId="{7A0AB5DF-7841-8811-37E4-EF023824A584}"/>
          </ac:spMkLst>
        </pc:spChg>
        <pc:spChg chg="add del mod">
          <ac:chgData name="Rosmarie Andersson" userId="23313dba-fbd7-442f-bb0d-3e728e6078a9" providerId="ADAL" clId="{0C5AF21D-5C87-4079-BEE6-92AB09D1EE3A}" dt="2025-09-22T13:01:32.793" v="3"/>
          <ac:spMkLst>
            <pc:docMk/>
            <pc:sldMk cId="3108210814" sldId="295"/>
            <ac:spMk id="6" creationId="{2EC2FEE6-6C22-C230-39A0-D450BCCC05B7}"/>
          </ac:spMkLst>
        </pc:spChg>
        <pc:spChg chg="add del mod">
          <ac:chgData name="Rosmarie Andersson" userId="23313dba-fbd7-442f-bb0d-3e728e6078a9" providerId="ADAL" clId="{0C5AF21D-5C87-4079-BEE6-92AB09D1EE3A}" dt="2025-09-22T12:56:58.839" v="1" actId="478"/>
          <ac:spMkLst>
            <pc:docMk/>
            <pc:sldMk cId="3108210814" sldId="295"/>
            <ac:spMk id="6" creationId="{4A597F8B-7D7F-D233-713A-5C280E94DCB6}"/>
          </ac:spMkLst>
        </pc:spChg>
        <pc:picChg chg="add del">
          <ac:chgData name="Rosmarie Andersson" userId="23313dba-fbd7-442f-bb0d-3e728e6078a9" providerId="ADAL" clId="{0C5AF21D-5C87-4079-BEE6-92AB09D1EE3A}" dt="2025-09-22T13:01:20.600" v="2" actId="478"/>
          <ac:picMkLst>
            <pc:docMk/>
            <pc:sldMk cId="3108210814" sldId="295"/>
            <ac:picMk id="7" creationId="{57FC7C21-A318-B9D3-043B-32EE319F64F1}"/>
          </ac:picMkLst>
        </pc:picChg>
        <pc:picChg chg="add mod">
          <ac:chgData name="Rosmarie Andersson" userId="23313dba-fbd7-442f-bb0d-3e728e6078a9" providerId="ADAL" clId="{0C5AF21D-5C87-4079-BEE6-92AB09D1EE3A}" dt="2025-09-22T13:01:36.332" v="9"/>
          <ac:picMkLst>
            <pc:docMk/>
            <pc:sldMk cId="3108210814" sldId="295"/>
            <ac:picMk id="9" creationId="{E0A1704C-CA21-C699-3DE0-3E9307E64107}"/>
          </ac:picMkLst>
        </pc:picChg>
      </pc:sldChg>
      <pc:sldChg chg="addSp delSp modSp mod">
        <pc:chgData name="Rosmarie Andersson" userId="23313dba-fbd7-442f-bb0d-3e728e6078a9" providerId="ADAL" clId="{0C5AF21D-5C87-4079-BEE6-92AB09D1EE3A}" dt="2025-09-22T13:02:28.399" v="25" actId="20577"/>
        <pc:sldMkLst>
          <pc:docMk/>
          <pc:sldMk cId="1979682961" sldId="310"/>
        </pc:sldMkLst>
        <pc:spChg chg="mod">
          <ac:chgData name="Rosmarie Andersson" userId="23313dba-fbd7-442f-bb0d-3e728e6078a9" providerId="ADAL" clId="{0C5AF21D-5C87-4079-BEE6-92AB09D1EE3A}" dt="2025-09-22T13:02:28.399" v="25" actId="20577"/>
          <ac:spMkLst>
            <pc:docMk/>
            <pc:sldMk cId="1979682961" sldId="310"/>
            <ac:spMk id="4" creationId="{F7CE472E-2727-7478-171D-BC206B5F84DD}"/>
          </ac:spMkLst>
        </pc:spChg>
        <pc:spChg chg="add del mod">
          <ac:chgData name="Rosmarie Andersson" userId="23313dba-fbd7-442f-bb0d-3e728e6078a9" providerId="ADAL" clId="{0C5AF21D-5C87-4079-BEE6-92AB09D1EE3A}" dt="2025-09-22T13:02:16.420" v="18"/>
          <ac:spMkLst>
            <pc:docMk/>
            <pc:sldMk cId="1979682961" sldId="310"/>
            <ac:spMk id="6" creationId="{D7DC97EC-1D2E-DFB3-09E7-10C511174BED}"/>
          </ac:spMkLst>
        </pc:spChg>
        <pc:picChg chg="del">
          <ac:chgData name="Rosmarie Andersson" userId="23313dba-fbd7-442f-bb0d-3e728e6078a9" providerId="ADAL" clId="{0C5AF21D-5C87-4079-BEE6-92AB09D1EE3A}" dt="2025-09-22T13:02:08.574" v="17" actId="478"/>
          <ac:picMkLst>
            <pc:docMk/>
            <pc:sldMk cId="1979682961" sldId="310"/>
            <ac:picMk id="7" creationId="{190131B9-EC79-74BB-4035-8E9C5B94B0FE}"/>
          </ac:picMkLst>
        </pc:picChg>
        <pc:picChg chg="add mod">
          <ac:chgData name="Rosmarie Andersson" userId="23313dba-fbd7-442f-bb0d-3e728e6078a9" providerId="ADAL" clId="{0C5AF21D-5C87-4079-BEE6-92AB09D1EE3A}" dt="2025-09-22T13:02:16.420" v="18"/>
          <ac:picMkLst>
            <pc:docMk/>
            <pc:sldMk cId="1979682961" sldId="310"/>
            <ac:picMk id="9" creationId="{4551441C-B95B-C0CA-4315-2B1988AC8A7E}"/>
          </ac:picMkLst>
        </pc:picChg>
      </pc:sldChg>
      <pc:sldChg chg="addSp delSp modSp mod">
        <pc:chgData name="Rosmarie Andersson" userId="23313dba-fbd7-442f-bb0d-3e728e6078a9" providerId="ADAL" clId="{0C5AF21D-5C87-4079-BEE6-92AB09D1EE3A}" dt="2025-09-23T12:45:12.131" v="33"/>
        <pc:sldMkLst>
          <pc:docMk/>
          <pc:sldMk cId="3098855511" sldId="640"/>
        </pc:sldMkLst>
        <pc:spChg chg="add del mod">
          <ac:chgData name="Rosmarie Andersson" userId="23313dba-fbd7-442f-bb0d-3e728e6078a9" providerId="ADAL" clId="{0C5AF21D-5C87-4079-BEE6-92AB09D1EE3A}" dt="2025-09-23T12:45:08.982" v="27"/>
          <ac:spMkLst>
            <pc:docMk/>
            <pc:sldMk cId="3098855511" sldId="640"/>
            <ac:spMk id="6" creationId="{0B3809C9-BA93-4014-498D-92E94F07F12B}"/>
          </ac:spMkLst>
        </pc:spChg>
        <pc:picChg chg="del">
          <ac:chgData name="Rosmarie Andersson" userId="23313dba-fbd7-442f-bb0d-3e728e6078a9" providerId="ADAL" clId="{0C5AF21D-5C87-4079-BEE6-92AB09D1EE3A}" dt="2025-09-23T12:44:52.763" v="26" actId="478"/>
          <ac:picMkLst>
            <pc:docMk/>
            <pc:sldMk cId="3098855511" sldId="640"/>
            <ac:picMk id="7" creationId="{142DF324-4300-DDFF-E6BC-D9B8345F1C0B}"/>
          </ac:picMkLst>
        </pc:picChg>
        <pc:picChg chg="add mod">
          <ac:chgData name="Rosmarie Andersson" userId="23313dba-fbd7-442f-bb0d-3e728e6078a9" providerId="ADAL" clId="{0C5AF21D-5C87-4079-BEE6-92AB09D1EE3A}" dt="2025-09-23T12:45:12.131" v="33"/>
          <ac:picMkLst>
            <pc:docMk/>
            <pc:sldMk cId="3098855511" sldId="640"/>
            <ac:picMk id="9" creationId="{DCF19014-751C-18A1-B877-C634769A994D}"/>
          </ac:picMkLst>
        </pc:picChg>
      </pc:sldChg>
    </pc:docChg>
  </pc:docChgLst>
  <pc:docChgLst>
    <pc:chgData name="Ylva Hedén Westerdahl" userId="f9fa54dd-3589-4374-bee6-9edbce49592f" providerId="ADAL" clId="{F9530F1B-2F1C-4403-A1ED-B989C96918C8}"/>
    <pc:docChg chg="undo custSel addSld delSld modSld sldOrd">
      <pc:chgData name="Ylva Hedén Westerdahl" userId="f9fa54dd-3589-4374-bee6-9edbce49592f" providerId="ADAL" clId="{F9530F1B-2F1C-4403-A1ED-B989C96918C8}" dt="2025-09-23T13:37:43.270" v="14183" actId="6549"/>
      <pc:docMkLst>
        <pc:docMk/>
      </pc:docMkLst>
      <pc:sldChg chg="modSp add mod modNotesTx">
        <pc:chgData name="Ylva Hedén Westerdahl" userId="f9fa54dd-3589-4374-bee6-9edbce49592f" providerId="ADAL" clId="{F9530F1B-2F1C-4403-A1ED-B989C96918C8}" dt="2025-09-23T11:08:06.717" v="13387" actId="20577"/>
        <pc:sldMkLst>
          <pc:docMk/>
          <pc:sldMk cId="878325248" sldId="256"/>
        </pc:sldMkLst>
        <pc:spChg chg="mod">
          <ac:chgData name="Ylva Hedén Westerdahl" userId="f9fa54dd-3589-4374-bee6-9edbce49592f" providerId="ADAL" clId="{F9530F1B-2F1C-4403-A1ED-B989C96918C8}" dt="2025-09-23T09:00:22.055" v="12659" actId="20577"/>
          <ac:spMkLst>
            <pc:docMk/>
            <pc:sldMk cId="878325248" sldId="256"/>
            <ac:spMk id="2" creationId="{1F54127D-BF39-8939-F9A6-C525CCC81CE6}"/>
          </ac:spMkLst>
        </pc:spChg>
      </pc:sldChg>
      <pc:sldChg chg="del">
        <pc:chgData name="Ylva Hedén Westerdahl" userId="f9fa54dd-3589-4374-bee6-9edbce49592f" providerId="ADAL" clId="{F9530F1B-2F1C-4403-A1ED-B989C96918C8}" dt="2025-09-22T10:57:53.770" v="1414" actId="47"/>
        <pc:sldMkLst>
          <pc:docMk/>
          <pc:sldMk cId="3403831612" sldId="256"/>
        </pc:sldMkLst>
      </pc:sldChg>
      <pc:sldChg chg="modSp add mod modNotesTx">
        <pc:chgData name="Ylva Hedén Westerdahl" userId="f9fa54dd-3589-4374-bee6-9edbce49592f" providerId="ADAL" clId="{F9530F1B-2F1C-4403-A1ED-B989C96918C8}" dt="2025-09-23T11:04:58.901" v="13333" actId="20577"/>
        <pc:sldMkLst>
          <pc:docMk/>
          <pc:sldMk cId="2575137006" sldId="259"/>
        </pc:sldMkLst>
        <pc:spChg chg="mod">
          <ac:chgData name="Ylva Hedén Westerdahl" userId="f9fa54dd-3589-4374-bee6-9edbce49592f" providerId="ADAL" clId="{F9530F1B-2F1C-4403-A1ED-B989C96918C8}" dt="2025-09-22T14:41:25.289" v="7105"/>
          <ac:spMkLst>
            <pc:docMk/>
            <pc:sldMk cId="2575137006" sldId="259"/>
            <ac:spMk id="2" creationId="{BA88ED71-2AA6-C7D9-0C36-D659A56502CC}"/>
          </ac:spMkLst>
        </pc:spChg>
        <pc:spChg chg="mod">
          <ac:chgData name="Ylva Hedén Westerdahl" userId="f9fa54dd-3589-4374-bee6-9edbce49592f" providerId="ADAL" clId="{F9530F1B-2F1C-4403-A1ED-B989C96918C8}" dt="2025-09-23T07:13:43.173" v="10970" actId="6549"/>
          <ac:spMkLst>
            <pc:docMk/>
            <pc:sldMk cId="2575137006" sldId="259"/>
            <ac:spMk id="4" creationId="{3476ED32-BF7F-FC81-AB07-6FB9FAFBAC98}"/>
          </ac:spMkLst>
        </pc:spChg>
      </pc:sldChg>
      <pc:sldChg chg="modSp add mod modNotesTx">
        <pc:chgData name="Ylva Hedén Westerdahl" userId="f9fa54dd-3589-4374-bee6-9edbce49592f" providerId="ADAL" clId="{F9530F1B-2F1C-4403-A1ED-B989C96918C8}" dt="2025-09-23T10:53:15.246" v="13048" actId="20577"/>
        <pc:sldMkLst>
          <pc:docMk/>
          <pc:sldMk cId="4082709098" sldId="261"/>
        </pc:sldMkLst>
        <pc:spChg chg="mod">
          <ac:chgData name="Ylva Hedén Westerdahl" userId="f9fa54dd-3589-4374-bee6-9edbce49592f" providerId="ADAL" clId="{F9530F1B-2F1C-4403-A1ED-B989C96918C8}" dt="2025-09-22T13:45:51.854" v="2615" actId="20577"/>
          <ac:spMkLst>
            <pc:docMk/>
            <pc:sldMk cId="4082709098" sldId="261"/>
            <ac:spMk id="2" creationId="{35ADB486-D741-840B-4FB1-FCDE085E4C62}"/>
          </ac:spMkLst>
        </pc:spChg>
      </pc:sldChg>
      <pc:sldChg chg="modSp add mod modNotesTx">
        <pc:chgData name="Ylva Hedén Westerdahl" userId="f9fa54dd-3589-4374-bee6-9edbce49592f" providerId="ADAL" clId="{F9530F1B-2F1C-4403-A1ED-B989C96918C8}" dt="2025-09-23T13:17:28.917" v="14161" actId="20577"/>
        <pc:sldMkLst>
          <pc:docMk/>
          <pc:sldMk cId="1868778941" sldId="269"/>
        </pc:sldMkLst>
        <pc:spChg chg="mod">
          <ac:chgData name="Ylva Hedén Westerdahl" userId="f9fa54dd-3589-4374-bee6-9edbce49592f" providerId="ADAL" clId="{F9530F1B-2F1C-4403-A1ED-B989C96918C8}" dt="2025-09-22T10:32:11.755" v="387" actId="20577"/>
          <ac:spMkLst>
            <pc:docMk/>
            <pc:sldMk cId="1868778941" sldId="269"/>
            <ac:spMk id="2" creationId="{055CD1D9-BAE8-8B83-B506-56424B8A921E}"/>
          </ac:spMkLst>
        </pc:spChg>
        <pc:spChg chg="mod">
          <ac:chgData name="Ylva Hedén Westerdahl" userId="f9fa54dd-3589-4374-bee6-9edbce49592f" providerId="ADAL" clId="{F9530F1B-2F1C-4403-A1ED-B989C96918C8}" dt="2025-09-23T13:16:58.809" v="14142" actId="20577"/>
          <ac:spMkLst>
            <pc:docMk/>
            <pc:sldMk cId="1868778941" sldId="269"/>
            <ac:spMk id="4" creationId="{A8AEB788-AF51-6EF5-2C19-5D68E3DE2CA8}"/>
          </ac:spMkLst>
        </pc:spChg>
        <pc:spChg chg="mod">
          <ac:chgData name="Ylva Hedén Westerdahl" userId="f9fa54dd-3589-4374-bee6-9edbce49592f" providerId="ADAL" clId="{F9530F1B-2F1C-4403-A1ED-B989C96918C8}" dt="2025-09-23T13:17:28.917" v="14161" actId="20577"/>
          <ac:spMkLst>
            <pc:docMk/>
            <pc:sldMk cId="1868778941" sldId="269"/>
            <ac:spMk id="5" creationId="{DB790247-AFC4-F411-6CAE-BC8BFCB743BB}"/>
          </ac:spMkLst>
        </pc:spChg>
      </pc:sldChg>
      <pc:sldChg chg="add del">
        <pc:chgData name="Ylva Hedén Westerdahl" userId="f9fa54dd-3589-4374-bee6-9edbce49592f" providerId="ADAL" clId="{F9530F1B-2F1C-4403-A1ED-B989C96918C8}" dt="2025-09-23T07:09:06.247" v="10944"/>
        <pc:sldMkLst>
          <pc:docMk/>
          <pc:sldMk cId="1298497229" sldId="270"/>
        </pc:sldMkLst>
      </pc:sldChg>
      <pc:sldChg chg="del">
        <pc:chgData name="Ylva Hedén Westerdahl" userId="f9fa54dd-3589-4374-bee6-9edbce49592f" providerId="ADAL" clId="{F9530F1B-2F1C-4403-A1ED-B989C96918C8}" dt="2025-09-22T10:57:33.724" v="1413" actId="47"/>
        <pc:sldMkLst>
          <pc:docMk/>
          <pc:sldMk cId="1668482121" sldId="276"/>
        </pc:sldMkLst>
      </pc:sldChg>
      <pc:sldChg chg="del">
        <pc:chgData name="Ylva Hedén Westerdahl" userId="f9fa54dd-3589-4374-bee6-9edbce49592f" providerId="ADAL" clId="{F9530F1B-2F1C-4403-A1ED-B989C96918C8}" dt="2025-09-22T10:57:33.724" v="1413" actId="47"/>
        <pc:sldMkLst>
          <pc:docMk/>
          <pc:sldMk cId="1117324025" sldId="277"/>
        </pc:sldMkLst>
      </pc:sldChg>
      <pc:sldChg chg="modSp add del mod ord modNotesTx">
        <pc:chgData name="Ylva Hedén Westerdahl" userId="f9fa54dd-3589-4374-bee6-9edbce49592f" providerId="ADAL" clId="{F9530F1B-2F1C-4403-A1ED-B989C96918C8}" dt="2025-09-23T08:59:06.241" v="12584" actId="47"/>
        <pc:sldMkLst>
          <pc:docMk/>
          <pc:sldMk cId="594306609" sldId="279"/>
        </pc:sldMkLst>
        <pc:spChg chg="mod">
          <ac:chgData name="Ylva Hedén Westerdahl" userId="f9fa54dd-3589-4374-bee6-9edbce49592f" providerId="ADAL" clId="{F9530F1B-2F1C-4403-A1ED-B989C96918C8}" dt="2025-09-22T10:55:15.266" v="1358" actId="20577"/>
          <ac:spMkLst>
            <pc:docMk/>
            <pc:sldMk cId="594306609" sldId="279"/>
            <ac:spMk id="2" creationId="{6B009090-906B-538C-674E-2525DBD48C7B}"/>
          </ac:spMkLst>
        </pc:spChg>
        <pc:spChg chg="mod">
          <ac:chgData name="Ylva Hedén Westerdahl" userId="f9fa54dd-3589-4374-bee6-9edbce49592f" providerId="ADAL" clId="{F9530F1B-2F1C-4403-A1ED-B989C96918C8}" dt="2025-09-23T07:08:58.888" v="10942" actId="207"/>
          <ac:spMkLst>
            <pc:docMk/>
            <pc:sldMk cId="594306609" sldId="279"/>
            <ac:spMk id="4" creationId="{46E13FB6-4B8F-430F-B5A1-8BF531B95B18}"/>
          </ac:spMkLst>
        </pc:spChg>
      </pc:sldChg>
      <pc:sldChg chg="del">
        <pc:chgData name="Ylva Hedén Westerdahl" userId="f9fa54dd-3589-4374-bee6-9edbce49592f" providerId="ADAL" clId="{F9530F1B-2F1C-4403-A1ED-B989C96918C8}" dt="2025-09-22T08:20:23.286" v="0" actId="47"/>
        <pc:sldMkLst>
          <pc:docMk/>
          <pc:sldMk cId="3333431922" sldId="279"/>
        </pc:sldMkLst>
      </pc:sldChg>
      <pc:sldChg chg="del">
        <pc:chgData name="Ylva Hedén Westerdahl" userId="f9fa54dd-3589-4374-bee6-9edbce49592f" providerId="ADAL" clId="{F9530F1B-2F1C-4403-A1ED-B989C96918C8}" dt="2025-09-22T10:57:33.724" v="1413" actId="47"/>
        <pc:sldMkLst>
          <pc:docMk/>
          <pc:sldMk cId="245483746" sldId="281"/>
        </pc:sldMkLst>
      </pc:sldChg>
      <pc:sldChg chg="modSp mod modNotesTx">
        <pc:chgData name="Ylva Hedén Westerdahl" userId="f9fa54dd-3589-4374-bee6-9edbce49592f" providerId="ADAL" clId="{F9530F1B-2F1C-4403-A1ED-B989C96918C8}" dt="2025-09-23T07:15:30.611" v="10978" actId="12"/>
        <pc:sldMkLst>
          <pc:docMk/>
          <pc:sldMk cId="2908775928" sldId="282"/>
        </pc:sldMkLst>
        <pc:spChg chg="mod">
          <ac:chgData name="Ylva Hedén Westerdahl" userId="f9fa54dd-3589-4374-bee6-9edbce49592f" providerId="ADAL" clId="{F9530F1B-2F1C-4403-A1ED-B989C96918C8}" dt="2025-09-23T07:15:12.170" v="10973" actId="15"/>
          <ac:spMkLst>
            <pc:docMk/>
            <pc:sldMk cId="2908775928" sldId="282"/>
            <ac:spMk id="3" creationId="{FCA8CE56-1FD1-678D-5716-DE51F554540D}"/>
          </ac:spMkLst>
        </pc:spChg>
      </pc:sldChg>
      <pc:sldChg chg="modSp add del mod modNotesTx">
        <pc:chgData name="Ylva Hedén Westerdahl" userId="f9fa54dd-3589-4374-bee6-9edbce49592f" providerId="ADAL" clId="{F9530F1B-2F1C-4403-A1ED-B989C96918C8}" dt="2025-09-22T14:04:42.104" v="4237" actId="47"/>
        <pc:sldMkLst>
          <pc:docMk/>
          <pc:sldMk cId="3342088616" sldId="289"/>
        </pc:sldMkLst>
        <pc:spChg chg="mod">
          <ac:chgData name="Ylva Hedén Westerdahl" userId="f9fa54dd-3589-4374-bee6-9edbce49592f" providerId="ADAL" clId="{F9530F1B-2F1C-4403-A1ED-B989C96918C8}" dt="2025-09-22T10:36:04.176" v="590" actId="20577"/>
          <ac:spMkLst>
            <pc:docMk/>
            <pc:sldMk cId="3342088616" sldId="289"/>
            <ac:spMk id="2" creationId="{9655C699-051E-9024-64F4-92ED6A263C7B}"/>
          </ac:spMkLst>
        </pc:spChg>
      </pc:sldChg>
      <pc:sldChg chg="modSp add mod modNotesTx">
        <pc:chgData name="Ylva Hedén Westerdahl" userId="f9fa54dd-3589-4374-bee6-9edbce49592f" providerId="ADAL" clId="{F9530F1B-2F1C-4403-A1ED-B989C96918C8}" dt="2025-09-23T10:55:38.344" v="13059" actId="20577"/>
        <pc:sldMkLst>
          <pc:docMk/>
          <pc:sldMk cId="3698699078" sldId="290"/>
        </pc:sldMkLst>
        <pc:spChg chg="mod">
          <ac:chgData name="Ylva Hedén Westerdahl" userId="f9fa54dd-3589-4374-bee6-9edbce49592f" providerId="ADAL" clId="{F9530F1B-2F1C-4403-A1ED-B989C96918C8}" dt="2025-09-22T10:34:46.310" v="542" actId="20577"/>
          <ac:spMkLst>
            <pc:docMk/>
            <pc:sldMk cId="3698699078" sldId="290"/>
            <ac:spMk id="2" creationId="{BAD1E98B-9629-782A-6231-8C20E7D99DDD}"/>
          </ac:spMkLst>
        </pc:spChg>
      </pc:sldChg>
      <pc:sldChg chg="modSp add mod ord modNotesTx">
        <pc:chgData name="Ylva Hedén Westerdahl" userId="f9fa54dd-3589-4374-bee6-9edbce49592f" providerId="ADAL" clId="{F9530F1B-2F1C-4403-A1ED-B989C96918C8}" dt="2025-09-23T13:01:26.673" v="13667" actId="20577"/>
        <pc:sldMkLst>
          <pc:docMk/>
          <pc:sldMk cId="3108210814" sldId="295"/>
        </pc:sldMkLst>
        <pc:spChg chg="mod">
          <ac:chgData name="Ylva Hedén Westerdahl" userId="f9fa54dd-3589-4374-bee6-9edbce49592f" providerId="ADAL" clId="{F9530F1B-2F1C-4403-A1ED-B989C96918C8}" dt="2025-09-22T11:23:51.365" v="1615" actId="20577"/>
          <ac:spMkLst>
            <pc:docMk/>
            <pc:sldMk cId="3108210814" sldId="295"/>
            <ac:spMk id="2" creationId="{A0D69290-1B40-B036-B524-A4E00B43B3D3}"/>
          </ac:spMkLst>
        </pc:spChg>
        <pc:spChg chg="mod">
          <ac:chgData name="Ylva Hedén Westerdahl" userId="f9fa54dd-3589-4374-bee6-9edbce49592f" providerId="ADAL" clId="{F9530F1B-2F1C-4403-A1ED-B989C96918C8}" dt="2025-09-22T14:11:46.312" v="4689" actId="6549"/>
          <ac:spMkLst>
            <pc:docMk/>
            <pc:sldMk cId="3108210814" sldId="295"/>
            <ac:spMk id="4" creationId="{7A0AB5DF-7841-8811-37E4-EF023824A584}"/>
          </ac:spMkLst>
        </pc:spChg>
      </pc:sldChg>
      <pc:sldChg chg="modSp add mod modNotesTx">
        <pc:chgData name="Ylva Hedén Westerdahl" userId="f9fa54dd-3589-4374-bee6-9edbce49592f" providerId="ADAL" clId="{F9530F1B-2F1C-4403-A1ED-B989C96918C8}" dt="2025-09-23T12:59:03.111" v="13558" actId="6549"/>
        <pc:sldMkLst>
          <pc:docMk/>
          <pc:sldMk cId="1190857134" sldId="298"/>
        </pc:sldMkLst>
        <pc:spChg chg="mod">
          <ac:chgData name="Ylva Hedén Westerdahl" userId="f9fa54dd-3589-4374-bee6-9edbce49592f" providerId="ADAL" clId="{F9530F1B-2F1C-4403-A1ED-B989C96918C8}" dt="2025-09-22T10:32:45.585" v="446" actId="20577"/>
          <ac:spMkLst>
            <pc:docMk/>
            <pc:sldMk cId="1190857134" sldId="298"/>
            <ac:spMk id="2" creationId="{BDCCE731-CF23-DDD8-9A18-C24FA20931E7}"/>
          </ac:spMkLst>
        </pc:spChg>
      </pc:sldChg>
      <pc:sldChg chg="modSp add mod ord modNotesTx">
        <pc:chgData name="Ylva Hedén Westerdahl" userId="f9fa54dd-3589-4374-bee6-9edbce49592f" providerId="ADAL" clId="{F9530F1B-2F1C-4403-A1ED-B989C96918C8}" dt="2025-09-23T13:35:52.290" v="14176"/>
        <pc:sldMkLst>
          <pc:docMk/>
          <pc:sldMk cId="3968651934" sldId="300"/>
        </pc:sldMkLst>
        <pc:spChg chg="mod">
          <ac:chgData name="Ylva Hedén Westerdahl" userId="f9fa54dd-3589-4374-bee6-9edbce49592f" providerId="ADAL" clId="{F9530F1B-2F1C-4403-A1ED-B989C96918C8}" dt="2025-09-23T13:35:52.290" v="14176"/>
          <ac:spMkLst>
            <pc:docMk/>
            <pc:sldMk cId="3968651934" sldId="300"/>
            <ac:spMk id="2" creationId="{713BF7D8-BB9B-438A-0FB8-37E259733925}"/>
          </ac:spMkLst>
        </pc:spChg>
      </pc:sldChg>
      <pc:sldChg chg="add del">
        <pc:chgData name="Ylva Hedén Westerdahl" userId="f9fa54dd-3589-4374-bee6-9edbce49592f" providerId="ADAL" clId="{F9530F1B-2F1C-4403-A1ED-B989C96918C8}" dt="2025-09-22T08:26:58.253" v="30" actId="2696"/>
        <pc:sldMkLst>
          <pc:docMk/>
          <pc:sldMk cId="2646045516" sldId="303"/>
        </pc:sldMkLst>
      </pc:sldChg>
      <pc:sldChg chg="modSp add mod ord modNotesTx">
        <pc:chgData name="Ylva Hedén Westerdahl" userId="f9fa54dd-3589-4374-bee6-9edbce49592f" providerId="ADAL" clId="{F9530F1B-2F1C-4403-A1ED-B989C96918C8}" dt="2025-09-23T13:00:30.344" v="13621" actId="20577"/>
        <pc:sldMkLst>
          <pc:docMk/>
          <pc:sldMk cId="1016929729" sldId="304"/>
        </pc:sldMkLst>
        <pc:spChg chg="mod">
          <ac:chgData name="Ylva Hedén Westerdahl" userId="f9fa54dd-3589-4374-bee6-9edbce49592f" providerId="ADAL" clId="{F9530F1B-2F1C-4403-A1ED-B989C96918C8}" dt="2025-09-22T10:37:33.066" v="633" actId="20577"/>
          <ac:spMkLst>
            <pc:docMk/>
            <pc:sldMk cId="1016929729" sldId="304"/>
            <ac:spMk id="2" creationId="{D9EC7B05-BF5B-C9A2-BCD3-9FCF0558E5CC}"/>
          </ac:spMkLst>
        </pc:spChg>
      </pc:sldChg>
      <pc:sldChg chg="modSp add mod modNotesTx">
        <pc:chgData name="Ylva Hedén Westerdahl" userId="f9fa54dd-3589-4374-bee6-9edbce49592f" providerId="ADAL" clId="{F9530F1B-2F1C-4403-A1ED-B989C96918C8}" dt="2025-09-23T13:02:50.857" v="13745" actId="6549"/>
        <pc:sldMkLst>
          <pc:docMk/>
          <pc:sldMk cId="3841324913" sldId="309"/>
        </pc:sldMkLst>
        <pc:spChg chg="mod">
          <ac:chgData name="Ylva Hedén Westerdahl" userId="f9fa54dd-3589-4374-bee6-9edbce49592f" providerId="ADAL" clId="{F9530F1B-2F1C-4403-A1ED-B989C96918C8}" dt="2025-09-22T10:40:31.271" v="830" actId="20577"/>
          <ac:spMkLst>
            <pc:docMk/>
            <pc:sldMk cId="3841324913" sldId="309"/>
            <ac:spMk id="2" creationId="{F519C432-0F40-1554-09B1-FAC4CBD11493}"/>
          </ac:spMkLst>
        </pc:spChg>
        <pc:spChg chg="mod">
          <ac:chgData name="Ylva Hedén Westerdahl" userId="f9fa54dd-3589-4374-bee6-9edbce49592f" providerId="ADAL" clId="{F9530F1B-2F1C-4403-A1ED-B989C96918C8}" dt="2025-09-23T08:18:44.833" v="11572" actId="20577"/>
          <ac:spMkLst>
            <pc:docMk/>
            <pc:sldMk cId="3841324913" sldId="309"/>
            <ac:spMk id="4" creationId="{2C21D08E-B48A-FB9A-6F8B-56CCCF095845}"/>
          </ac:spMkLst>
        </pc:spChg>
      </pc:sldChg>
      <pc:sldChg chg="addSp delSp modSp add del mod modNotesTx">
        <pc:chgData name="Ylva Hedén Westerdahl" userId="f9fa54dd-3589-4374-bee6-9edbce49592f" providerId="ADAL" clId="{F9530F1B-2F1C-4403-A1ED-B989C96918C8}" dt="2025-09-23T10:17:47.977" v="12747" actId="47"/>
        <pc:sldMkLst>
          <pc:docMk/>
          <pc:sldMk cId="1979682961" sldId="310"/>
        </pc:sldMkLst>
        <pc:spChg chg="mod">
          <ac:chgData name="Ylva Hedén Westerdahl" userId="f9fa54dd-3589-4374-bee6-9edbce49592f" providerId="ADAL" clId="{F9530F1B-2F1C-4403-A1ED-B989C96918C8}" dt="2025-09-22T14:27:35.908" v="6405" actId="6549"/>
          <ac:spMkLst>
            <pc:docMk/>
            <pc:sldMk cId="1979682961" sldId="310"/>
            <ac:spMk id="2" creationId="{FBBB839D-D72E-86CD-E865-15CE739A2F91}"/>
          </ac:spMkLst>
        </pc:spChg>
        <pc:spChg chg="mod">
          <ac:chgData name="Ylva Hedén Westerdahl" userId="f9fa54dd-3589-4374-bee6-9edbce49592f" providerId="ADAL" clId="{F9530F1B-2F1C-4403-A1ED-B989C96918C8}" dt="2025-09-22T14:38:16.776" v="7103" actId="207"/>
          <ac:spMkLst>
            <pc:docMk/>
            <pc:sldMk cId="1979682961" sldId="310"/>
            <ac:spMk id="4" creationId="{F7CE472E-2727-7478-171D-BC206B5F84DD}"/>
          </ac:spMkLst>
        </pc:spChg>
        <pc:spChg chg="add del mod">
          <ac:chgData name="Ylva Hedén Westerdahl" userId="f9fa54dd-3589-4374-bee6-9edbce49592f" providerId="ADAL" clId="{F9530F1B-2F1C-4403-A1ED-B989C96918C8}" dt="2025-09-23T07:29:30.272" v="11328"/>
          <ac:spMkLst>
            <pc:docMk/>
            <pc:sldMk cId="1979682961" sldId="310"/>
            <ac:spMk id="7" creationId="{C3A64BFC-61C7-D9AC-DDB1-BBAED9FD5F8A}"/>
          </ac:spMkLst>
        </pc:spChg>
        <pc:spChg chg="add del mod">
          <ac:chgData name="Ylva Hedén Westerdahl" userId="f9fa54dd-3589-4374-bee6-9edbce49592f" providerId="ADAL" clId="{F9530F1B-2F1C-4403-A1ED-B989C96918C8}" dt="2025-09-23T07:29:40.442" v="11330" actId="478"/>
          <ac:spMkLst>
            <pc:docMk/>
            <pc:sldMk cId="1979682961" sldId="310"/>
            <ac:spMk id="18" creationId="{9E84471B-810D-4CAE-07E1-23D4DB6B6542}"/>
          </ac:spMkLst>
        </pc:spChg>
        <pc:picChg chg="del">
          <ac:chgData name="Ylva Hedén Westerdahl" userId="f9fa54dd-3589-4374-bee6-9edbce49592f" providerId="ADAL" clId="{F9530F1B-2F1C-4403-A1ED-B989C96918C8}" dt="2025-09-23T07:29:17.883" v="11327" actId="478"/>
          <ac:picMkLst>
            <pc:docMk/>
            <pc:sldMk cId="1979682961" sldId="310"/>
            <ac:picMk id="9" creationId="{4551441C-B95B-C0CA-4315-2B1988AC8A7E}"/>
          </ac:picMkLst>
        </pc:picChg>
        <pc:picChg chg="add mod ord">
          <ac:chgData name="Ylva Hedén Westerdahl" userId="f9fa54dd-3589-4374-bee6-9edbce49592f" providerId="ADAL" clId="{F9530F1B-2F1C-4403-A1ED-B989C96918C8}" dt="2025-09-23T07:29:36.340" v="11329" actId="167"/>
          <ac:picMkLst>
            <pc:docMk/>
            <pc:sldMk cId="1979682961" sldId="310"/>
            <ac:picMk id="10" creationId="{F1D4A356-8044-1BEA-A08C-A8853815F9D4}"/>
          </ac:picMkLst>
        </pc:picChg>
        <pc:cxnChg chg="add del mod">
          <ac:chgData name="Ylva Hedén Westerdahl" userId="f9fa54dd-3589-4374-bee6-9edbce49592f" providerId="ADAL" clId="{F9530F1B-2F1C-4403-A1ED-B989C96918C8}" dt="2025-09-23T07:29:46.130" v="11331" actId="478"/>
          <ac:cxnSpMkLst>
            <pc:docMk/>
            <pc:sldMk cId="1979682961" sldId="310"/>
            <ac:cxnSpMk id="6" creationId="{043C7B81-6956-4C11-5837-C14ACB17A816}"/>
          </ac:cxnSpMkLst>
        </pc:cxnChg>
        <pc:cxnChg chg="add del mod">
          <ac:chgData name="Ylva Hedén Westerdahl" userId="f9fa54dd-3589-4374-bee6-9edbce49592f" providerId="ADAL" clId="{F9530F1B-2F1C-4403-A1ED-B989C96918C8}" dt="2025-09-23T07:29:46.130" v="11331" actId="478"/>
          <ac:cxnSpMkLst>
            <pc:docMk/>
            <pc:sldMk cId="1979682961" sldId="310"/>
            <ac:cxnSpMk id="8" creationId="{E6EB6922-9A0C-1798-4A39-0292233DE48C}"/>
          </ac:cxnSpMkLst>
        </pc:cxnChg>
        <pc:cxnChg chg="add del mod">
          <ac:chgData name="Ylva Hedén Westerdahl" userId="f9fa54dd-3589-4374-bee6-9edbce49592f" providerId="ADAL" clId="{F9530F1B-2F1C-4403-A1ED-B989C96918C8}" dt="2025-09-23T07:29:46.130" v="11331" actId="478"/>
          <ac:cxnSpMkLst>
            <pc:docMk/>
            <pc:sldMk cId="1979682961" sldId="310"/>
            <ac:cxnSpMk id="13" creationId="{683CEE54-4AD3-CA0F-C687-1CD199E99D2E}"/>
          </ac:cxnSpMkLst>
        </pc:cxnChg>
      </pc:sldChg>
      <pc:sldChg chg="addSp delSp modSp add mod modNotesTx">
        <pc:chgData name="Ylva Hedén Westerdahl" userId="f9fa54dd-3589-4374-bee6-9edbce49592f" providerId="ADAL" clId="{F9530F1B-2F1C-4403-A1ED-B989C96918C8}" dt="2025-09-23T13:37:43.270" v="14183" actId="6549"/>
        <pc:sldMkLst>
          <pc:docMk/>
          <pc:sldMk cId="3281810008" sldId="312"/>
        </pc:sldMkLst>
        <pc:spChg chg="mod">
          <ac:chgData name="Ylva Hedén Westerdahl" userId="f9fa54dd-3589-4374-bee6-9edbce49592f" providerId="ADAL" clId="{F9530F1B-2F1C-4403-A1ED-B989C96918C8}" dt="2025-09-22T13:24:48.337" v="1769" actId="20577"/>
          <ac:spMkLst>
            <pc:docMk/>
            <pc:sldMk cId="3281810008" sldId="312"/>
            <ac:spMk id="2" creationId="{29B30FB5-FF51-4F25-4E2E-DF8387EDB45D}"/>
          </ac:spMkLst>
        </pc:spChg>
        <pc:spChg chg="del">
          <ac:chgData name="Ylva Hedén Westerdahl" userId="f9fa54dd-3589-4374-bee6-9edbce49592f" providerId="ADAL" clId="{F9530F1B-2F1C-4403-A1ED-B989C96918C8}" dt="2025-09-22T13:22:51.084" v="1690" actId="478"/>
          <ac:spMkLst>
            <pc:docMk/>
            <pc:sldMk cId="3281810008" sldId="312"/>
            <ac:spMk id="4" creationId="{9E6E071D-41DF-7656-1466-6D8F23A00C40}"/>
          </ac:spMkLst>
        </pc:spChg>
        <pc:spChg chg="del">
          <ac:chgData name="Ylva Hedén Westerdahl" userId="f9fa54dd-3589-4374-bee6-9edbce49592f" providerId="ADAL" clId="{F9530F1B-2F1C-4403-A1ED-B989C96918C8}" dt="2025-09-22T13:22:51.084" v="1690" actId="478"/>
          <ac:spMkLst>
            <pc:docMk/>
            <pc:sldMk cId="3281810008" sldId="312"/>
            <ac:spMk id="5" creationId="{9F55837A-1E98-CC02-F31F-0FEF1D4D967F}"/>
          </ac:spMkLst>
        </pc:spChg>
        <pc:spChg chg="add del mod">
          <ac:chgData name="Ylva Hedén Westerdahl" userId="f9fa54dd-3589-4374-bee6-9edbce49592f" providerId="ADAL" clId="{F9530F1B-2F1C-4403-A1ED-B989C96918C8}" dt="2025-09-22T13:22:55.392" v="1691" actId="478"/>
          <ac:spMkLst>
            <pc:docMk/>
            <pc:sldMk cId="3281810008" sldId="312"/>
            <ac:spMk id="6" creationId="{7C7148BC-5B67-13D2-8F3F-ED93559E5E3B}"/>
          </ac:spMkLst>
        </pc:spChg>
        <pc:spChg chg="mod">
          <ac:chgData name="Ylva Hedén Westerdahl" userId="f9fa54dd-3589-4374-bee6-9edbce49592f" providerId="ADAL" clId="{F9530F1B-2F1C-4403-A1ED-B989C96918C8}" dt="2025-09-22T13:23:31.198" v="1696" actId="1076"/>
          <ac:spMkLst>
            <pc:docMk/>
            <pc:sldMk cId="3281810008" sldId="312"/>
            <ac:spMk id="7" creationId="{7A30601B-104F-EB3D-48A7-6DB8BCED6CF9}"/>
          </ac:spMkLst>
        </pc:spChg>
        <pc:spChg chg="del mod">
          <ac:chgData name="Ylva Hedén Westerdahl" userId="f9fa54dd-3589-4374-bee6-9edbce49592f" providerId="ADAL" clId="{F9530F1B-2F1C-4403-A1ED-B989C96918C8}" dt="2025-09-22T13:24:19.009" v="1733" actId="478"/>
          <ac:spMkLst>
            <pc:docMk/>
            <pc:sldMk cId="3281810008" sldId="312"/>
            <ac:spMk id="8" creationId="{3ED18B6E-CEAE-4DA0-425A-D91F72BDB1B0}"/>
          </ac:spMkLst>
        </pc:spChg>
        <pc:spChg chg="mod">
          <ac:chgData name="Ylva Hedén Westerdahl" userId="f9fa54dd-3589-4374-bee6-9edbce49592f" providerId="ADAL" clId="{F9530F1B-2F1C-4403-A1ED-B989C96918C8}" dt="2025-09-22T13:23:06.694" v="1692" actId="1076"/>
          <ac:spMkLst>
            <pc:docMk/>
            <pc:sldMk cId="3281810008" sldId="312"/>
            <ac:spMk id="9" creationId="{53F66399-4D06-0061-FB45-846BBA7AA899}"/>
          </ac:spMkLst>
        </pc:spChg>
        <pc:spChg chg="add del mod">
          <ac:chgData name="Ylva Hedén Westerdahl" userId="f9fa54dd-3589-4374-bee6-9edbce49592f" providerId="ADAL" clId="{F9530F1B-2F1C-4403-A1ED-B989C96918C8}" dt="2025-09-22T13:22:55.392" v="1691" actId="478"/>
          <ac:spMkLst>
            <pc:docMk/>
            <pc:sldMk cId="3281810008" sldId="312"/>
            <ac:spMk id="12" creationId="{BD4EF8CF-C48E-7850-2F6E-602BFE050BF3}"/>
          </ac:spMkLst>
        </pc:spChg>
        <pc:spChg chg="add del mod">
          <ac:chgData name="Ylva Hedén Westerdahl" userId="f9fa54dd-3589-4374-bee6-9edbce49592f" providerId="ADAL" clId="{F9530F1B-2F1C-4403-A1ED-B989C96918C8}" dt="2025-09-22T13:22:55.392" v="1691" actId="478"/>
          <ac:spMkLst>
            <pc:docMk/>
            <pc:sldMk cId="3281810008" sldId="312"/>
            <ac:spMk id="15" creationId="{9CF3870A-BB0E-21B5-FD9D-8F2C47964910}"/>
          </ac:spMkLst>
        </pc:spChg>
        <pc:spChg chg="add mod">
          <ac:chgData name="Ylva Hedén Westerdahl" userId="f9fa54dd-3589-4374-bee6-9edbce49592f" providerId="ADAL" clId="{F9530F1B-2F1C-4403-A1ED-B989C96918C8}" dt="2025-09-22T13:23:26.764" v="1695" actId="1076"/>
          <ac:spMkLst>
            <pc:docMk/>
            <pc:sldMk cId="3281810008" sldId="312"/>
            <ac:spMk id="17" creationId="{0A565CB1-1E07-26A4-A164-41A608867B29}"/>
          </ac:spMkLst>
        </pc:spChg>
        <pc:spChg chg="add mod">
          <ac:chgData name="Ylva Hedén Westerdahl" userId="f9fa54dd-3589-4374-bee6-9edbce49592f" providerId="ADAL" clId="{F9530F1B-2F1C-4403-A1ED-B989C96918C8}" dt="2025-09-22T13:23:26.764" v="1695" actId="1076"/>
          <ac:spMkLst>
            <pc:docMk/>
            <pc:sldMk cId="3281810008" sldId="312"/>
            <ac:spMk id="18" creationId="{A7E6300E-F1EF-A546-0915-4292CCC74587}"/>
          </ac:spMkLst>
        </pc:spChg>
        <pc:picChg chg="del">
          <ac:chgData name="Ylva Hedén Westerdahl" userId="f9fa54dd-3589-4374-bee6-9edbce49592f" providerId="ADAL" clId="{F9530F1B-2F1C-4403-A1ED-B989C96918C8}" dt="2025-09-22T13:22:51.084" v="1690" actId="478"/>
          <ac:picMkLst>
            <pc:docMk/>
            <pc:sldMk cId="3281810008" sldId="312"/>
            <ac:picMk id="11" creationId="{3A2AF6C2-17CE-A116-3404-E824E963A058}"/>
          </ac:picMkLst>
        </pc:picChg>
        <pc:picChg chg="mod">
          <ac:chgData name="Ylva Hedén Westerdahl" userId="f9fa54dd-3589-4374-bee6-9edbce49592f" providerId="ADAL" clId="{F9530F1B-2F1C-4403-A1ED-B989C96918C8}" dt="2025-09-22T13:23:06.694" v="1692" actId="1076"/>
          <ac:picMkLst>
            <pc:docMk/>
            <pc:sldMk cId="3281810008" sldId="312"/>
            <ac:picMk id="13" creationId="{FD8CCA79-E19E-C0E0-CAF2-E966515D4FE5}"/>
          </ac:picMkLst>
        </pc:picChg>
        <pc:picChg chg="add mod">
          <ac:chgData name="Ylva Hedén Westerdahl" userId="f9fa54dd-3589-4374-bee6-9edbce49592f" providerId="ADAL" clId="{F9530F1B-2F1C-4403-A1ED-B989C96918C8}" dt="2025-09-22T13:23:26.764" v="1695" actId="1076"/>
          <ac:picMkLst>
            <pc:docMk/>
            <pc:sldMk cId="3281810008" sldId="312"/>
            <ac:picMk id="16" creationId="{22CA6BBE-7F43-2FBD-A37A-F66BD4BF5974}"/>
          </ac:picMkLst>
        </pc:picChg>
      </pc:sldChg>
      <pc:sldChg chg="modSp add mod modNotesTx">
        <pc:chgData name="Ylva Hedén Westerdahl" userId="f9fa54dd-3589-4374-bee6-9edbce49592f" providerId="ADAL" clId="{F9530F1B-2F1C-4403-A1ED-B989C96918C8}" dt="2025-09-23T13:04:08.214" v="13868" actId="20577"/>
        <pc:sldMkLst>
          <pc:docMk/>
          <pc:sldMk cId="1642490011" sldId="313"/>
        </pc:sldMkLst>
        <pc:spChg chg="mod">
          <ac:chgData name="Ylva Hedén Westerdahl" userId="f9fa54dd-3589-4374-bee6-9edbce49592f" providerId="ADAL" clId="{F9530F1B-2F1C-4403-A1ED-B989C96918C8}" dt="2025-09-22T10:42:15.823" v="864" actId="20577"/>
          <ac:spMkLst>
            <pc:docMk/>
            <pc:sldMk cId="1642490011" sldId="313"/>
            <ac:spMk id="2" creationId="{622E8723-AEF1-A8C0-F8D2-917047C26A2B}"/>
          </ac:spMkLst>
        </pc:spChg>
      </pc:sldChg>
      <pc:sldChg chg="add del">
        <pc:chgData name="Ylva Hedén Westerdahl" userId="f9fa54dd-3589-4374-bee6-9edbce49592f" providerId="ADAL" clId="{F9530F1B-2F1C-4403-A1ED-B989C96918C8}" dt="2025-09-22T08:44:58.305" v="35" actId="2696"/>
        <pc:sldMkLst>
          <pc:docMk/>
          <pc:sldMk cId="1659392342" sldId="317"/>
        </pc:sldMkLst>
      </pc:sldChg>
      <pc:sldChg chg="modSp add del mod">
        <pc:chgData name="Ylva Hedén Westerdahl" userId="f9fa54dd-3589-4374-bee6-9edbce49592f" providerId="ADAL" clId="{F9530F1B-2F1C-4403-A1ED-B989C96918C8}" dt="2025-09-22T14:41:32.842" v="7106" actId="47"/>
        <pc:sldMkLst>
          <pc:docMk/>
          <pc:sldMk cId="1207769095" sldId="318"/>
        </pc:sldMkLst>
        <pc:spChg chg="mod">
          <ac:chgData name="Ylva Hedén Westerdahl" userId="f9fa54dd-3589-4374-bee6-9edbce49592f" providerId="ADAL" clId="{F9530F1B-2F1C-4403-A1ED-B989C96918C8}" dt="2025-09-22T10:47:38.517" v="957" actId="20577"/>
          <ac:spMkLst>
            <pc:docMk/>
            <pc:sldMk cId="1207769095" sldId="318"/>
            <ac:spMk id="2" creationId="{7F6B0688-51D8-0F3C-0DA8-EF130BB2729B}"/>
          </ac:spMkLst>
        </pc:spChg>
        <pc:spChg chg="mod">
          <ac:chgData name="Ylva Hedén Westerdahl" userId="f9fa54dd-3589-4374-bee6-9edbce49592f" providerId="ADAL" clId="{F9530F1B-2F1C-4403-A1ED-B989C96918C8}" dt="2025-09-22T08:46:45.103" v="82" actId="207"/>
          <ac:spMkLst>
            <pc:docMk/>
            <pc:sldMk cId="1207769095" sldId="318"/>
            <ac:spMk id="4" creationId="{6CF15EE6-7230-4E76-4DCB-E47FE00C81CB}"/>
          </ac:spMkLst>
        </pc:spChg>
      </pc:sldChg>
      <pc:sldChg chg="modSp add mod modNotesTx">
        <pc:chgData name="Ylva Hedén Westerdahl" userId="f9fa54dd-3589-4374-bee6-9edbce49592f" providerId="ADAL" clId="{F9530F1B-2F1C-4403-A1ED-B989C96918C8}" dt="2025-09-23T13:10:03.849" v="13911" actId="20577"/>
        <pc:sldMkLst>
          <pc:docMk/>
          <pc:sldMk cId="1338987806" sldId="321"/>
        </pc:sldMkLst>
        <pc:spChg chg="mod">
          <ac:chgData name="Ylva Hedén Westerdahl" userId="f9fa54dd-3589-4374-bee6-9edbce49592f" providerId="ADAL" clId="{F9530F1B-2F1C-4403-A1ED-B989C96918C8}" dt="2025-09-22T10:49:50.351" v="1035" actId="20577"/>
          <ac:spMkLst>
            <pc:docMk/>
            <pc:sldMk cId="1338987806" sldId="321"/>
            <ac:spMk id="2" creationId="{B3A69DE1-2AB3-28D4-E24E-5B6D0017EC7E}"/>
          </ac:spMkLst>
        </pc:spChg>
      </pc:sldChg>
      <pc:sldChg chg="modSp add del mod">
        <pc:chgData name="Ylva Hedén Westerdahl" userId="f9fa54dd-3589-4374-bee6-9edbce49592f" providerId="ADAL" clId="{F9530F1B-2F1C-4403-A1ED-B989C96918C8}" dt="2025-09-22T14:52:30.047" v="7961" actId="47"/>
        <pc:sldMkLst>
          <pc:docMk/>
          <pc:sldMk cId="1859334701" sldId="322"/>
        </pc:sldMkLst>
        <pc:spChg chg="mod">
          <ac:chgData name="Ylva Hedén Westerdahl" userId="f9fa54dd-3589-4374-bee6-9edbce49592f" providerId="ADAL" clId="{F9530F1B-2F1C-4403-A1ED-B989C96918C8}" dt="2025-09-22T10:50:37.037" v="1089" actId="20577"/>
          <ac:spMkLst>
            <pc:docMk/>
            <pc:sldMk cId="1859334701" sldId="322"/>
            <ac:spMk id="2" creationId="{D3E91D95-6AA1-5F0A-E0EF-87D92099D3CD}"/>
          </ac:spMkLst>
        </pc:spChg>
      </pc:sldChg>
      <pc:sldChg chg="modSp add del mod">
        <pc:chgData name="Ylva Hedén Westerdahl" userId="f9fa54dd-3589-4374-bee6-9edbce49592f" providerId="ADAL" clId="{F9530F1B-2F1C-4403-A1ED-B989C96918C8}" dt="2025-09-22T11:27:53.073" v="1616" actId="47"/>
        <pc:sldMkLst>
          <pc:docMk/>
          <pc:sldMk cId="800171373" sldId="324"/>
        </pc:sldMkLst>
        <pc:spChg chg="mod">
          <ac:chgData name="Ylva Hedén Westerdahl" userId="f9fa54dd-3589-4374-bee6-9edbce49592f" providerId="ADAL" clId="{F9530F1B-2F1C-4403-A1ED-B989C96918C8}" dt="2025-09-22T10:51:26.127" v="1159" actId="20577"/>
          <ac:spMkLst>
            <pc:docMk/>
            <pc:sldMk cId="800171373" sldId="324"/>
            <ac:spMk id="2" creationId="{8671E1CC-9499-3121-C607-A9CF6EE5C71F}"/>
          </ac:spMkLst>
        </pc:spChg>
      </pc:sldChg>
      <pc:sldChg chg="modSp add mod modNotesTx">
        <pc:chgData name="Ylva Hedén Westerdahl" userId="f9fa54dd-3589-4374-bee6-9edbce49592f" providerId="ADAL" clId="{F9530F1B-2F1C-4403-A1ED-B989C96918C8}" dt="2025-09-23T13:05:32.193" v="13884" actId="20577"/>
        <pc:sldMkLst>
          <pc:docMk/>
          <pc:sldMk cId="4256383472" sldId="332"/>
        </pc:sldMkLst>
        <pc:spChg chg="mod">
          <ac:chgData name="Ylva Hedén Westerdahl" userId="f9fa54dd-3589-4374-bee6-9edbce49592f" providerId="ADAL" clId="{F9530F1B-2F1C-4403-A1ED-B989C96918C8}" dt="2025-09-23T13:05:19.323" v="13876" actId="20577"/>
          <ac:spMkLst>
            <pc:docMk/>
            <pc:sldMk cId="4256383472" sldId="332"/>
            <ac:spMk id="2" creationId="{91B030AE-4F44-5610-F499-EB6E80DB9081}"/>
          </ac:spMkLst>
        </pc:spChg>
      </pc:sldChg>
      <pc:sldChg chg="modSp add del mod">
        <pc:chgData name="Ylva Hedén Westerdahl" userId="f9fa54dd-3589-4374-bee6-9edbce49592f" providerId="ADAL" clId="{F9530F1B-2F1C-4403-A1ED-B989C96918C8}" dt="2025-09-22T11:28:34.244" v="1617" actId="47"/>
        <pc:sldMkLst>
          <pc:docMk/>
          <pc:sldMk cId="890346987" sldId="336"/>
        </pc:sldMkLst>
        <pc:spChg chg="mod">
          <ac:chgData name="Ylva Hedén Westerdahl" userId="f9fa54dd-3589-4374-bee6-9edbce49592f" providerId="ADAL" clId="{F9530F1B-2F1C-4403-A1ED-B989C96918C8}" dt="2025-09-22T10:56:38.677" v="1404" actId="20577"/>
          <ac:spMkLst>
            <pc:docMk/>
            <pc:sldMk cId="890346987" sldId="336"/>
            <ac:spMk id="2" creationId="{B5806E49-01D0-3638-C4A5-DF7CCCC2DA4E}"/>
          </ac:spMkLst>
        </pc:spChg>
        <pc:spChg chg="mod">
          <ac:chgData name="Ylva Hedén Westerdahl" userId="f9fa54dd-3589-4374-bee6-9edbce49592f" providerId="ADAL" clId="{F9530F1B-2F1C-4403-A1ED-B989C96918C8}" dt="2025-09-22T08:53:20.215" v="161" actId="207"/>
          <ac:spMkLst>
            <pc:docMk/>
            <pc:sldMk cId="890346987" sldId="336"/>
            <ac:spMk id="4" creationId="{2ABD8CBB-DD89-164C-999C-91A7E2A473EC}"/>
          </ac:spMkLst>
        </pc:spChg>
      </pc:sldChg>
      <pc:sldChg chg="modSp add mod modNotesTx">
        <pc:chgData name="Ylva Hedén Westerdahl" userId="f9fa54dd-3589-4374-bee6-9edbce49592f" providerId="ADAL" clId="{F9530F1B-2F1C-4403-A1ED-B989C96918C8}" dt="2025-09-23T12:59:34.473" v="13574" actId="20577"/>
        <pc:sldMkLst>
          <pc:docMk/>
          <pc:sldMk cId="2403269221" sldId="363"/>
        </pc:sldMkLst>
        <pc:spChg chg="mod">
          <ac:chgData name="Ylva Hedén Westerdahl" userId="f9fa54dd-3589-4374-bee6-9edbce49592f" providerId="ADAL" clId="{F9530F1B-2F1C-4403-A1ED-B989C96918C8}" dt="2025-09-22T13:53:55.137" v="3655" actId="20577"/>
          <ac:spMkLst>
            <pc:docMk/>
            <pc:sldMk cId="2403269221" sldId="363"/>
            <ac:spMk id="2" creationId="{3F3D7721-1F28-4ECC-8EE0-3F1D1887FDD5}"/>
          </ac:spMkLst>
        </pc:spChg>
      </pc:sldChg>
      <pc:sldChg chg="del">
        <pc:chgData name="Ylva Hedén Westerdahl" userId="f9fa54dd-3589-4374-bee6-9edbce49592f" providerId="ADAL" clId="{F9530F1B-2F1C-4403-A1ED-B989C96918C8}" dt="2025-09-22T10:57:53.770" v="1414" actId="47"/>
        <pc:sldMkLst>
          <pc:docMk/>
          <pc:sldMk cId="4024130919" sldId="623"/>
        </pc:sldMkLst>
      </pc:sldChg>
      <pc:sldChg chg="modSp mod">
        <pc:chgData name="Ylva Hedén Westerdahl" userId="f9fa54dd-3589-4374-bee6-9edbce49592f" providerId="ADAL" clId="{F9530F1B-2F1C-4403-A1ED-B989C96918C8}" dt="2025-09-23T10:27:05.881" v="12988" actId="114"/>
        <pc:sldMkLst>
          <pc:docMk/>
          <pc:sldMk cId="698022164" sldId="624"/>
        </pc:sldMkLst>
        <pc:spChg chg="mod">
          <ac:chgData name="Ylva Hedén Westerdahl" userId="f9fa54dd-3589-4374-bee6-9edbce49592f" providerId="ADAL" clId="{F9530F1B-2F1C-4403-A1ED-B989C96918C8}" dt="2025-09-23T10:27:05.881" v="12988" actId="114"/>
          <ac:spMkLst>
            <pc:docMk/>
            <pc:sldMk cId="698022164" sldId="624"/>
            <ac:spMk id="4" creationId="{0C819D5E-8B06-261C-30CD-1C1D3AB804C0}"/>
          </ac:spMkLst>
        </pc:spChg>
        <pc:spChg chg="mod">
          <ac:chgData name="Ylva Hedén Westerdahl" userId="f9fa54dd-3589-4374-bee6-9edbce49592f" providerId="ADAL" clId="{F9530F1B-2F1C-4403-A1ED-B989C96918C8}" dt="2025-09-23T10:26:42.947" v="12986" actId="207"/>
          <ac:spMkLst>
            <pc:docMk/>
            <pc:sldMk cId="698022164" sldId="624"/>
            <ac:spMk id="6" creationId="{CBD473C8-9442-5943-9716-C348A946DAF1}"/>
          </ac:spMkLst>
        </pc:spChg>
      </pc:sldChg>
      <pc:sldChg chg="modSp add del mod">
        <pc:chgData name="Ylva Hedén Westerdahl" userId="f9fa54dd-3589-4374-bee6-9edbce49592f" providerId="ADAL" clId="{F9530F1B-2F1C-4403-A1ED-B989C96918C8}" dt="2025-09-22T11:28:34.244" v="1617" actId="47"/>
        <pc:sldMkLst>
          <pc:docMk/>
          <pc:sldMk cId="619018103" sldId="625"/>
        </pc:sldMkLst>
        <pc:spChg chg="mod">
          <ac:chgData name="Ylva Hedén Westerdahl" userId="f9fa54dd-3589-4374-bee6-9edbce49592f" providerId="ADAL" clId="{F9530F1B-2F1C-4403-A1ED-B989C96918C8}" dt="2025-09-22T09:00:33.991" v="346" actId="20577"/>
          <ac:spMkLst>
            <pc:docMk/>
            <pc:sldMk cId="619018103" sldId="625"/>
            <ac:spMk id="2" creationId="{B5806E49-01D0-3638-C4A5-DF7CCCC2DA4E}"/>
          </ac:spMkLst>
        </pc:spChg>
        <pc:spChg chg="mod">
          <ac:chgData name="Ylva Hedén Westerdahl" userId="f9fa54dd-3589-4374-bee6-9edbce49592f" providerId="ADAL" clId="{F9530F1B-2F1C-4403-A1ED-B989C96918C8}" dt="2025-09-22T08:54:31.932" v="273" actId="20577"/>
          <ac:spMkLst>
            <pc:docMk/>
            <pc:sldMk cId="619018103" sldId="625"/>
            <ac:spMk id="4" creationId="{2ABD8CBB-DD89-164C-999C-91A7E2A473EC}"/>
          </ac:spMkLst>
        </pc:spChg>
      </pc:sldChg>
      <pc:sldChg chg="addSp delSp modSp new del mod modClrScheme chgLayout">
        <pc:chgData name="Ylva Hedén Westerdahl" userId="f9fa54dd-3589-4374-bee6-9edbce49592f" providerId="ADAL" clId="{F9530F1B-2F1C-4403-A1ED-B989C96918C8}" dt="2025-09-22T13:26:11.999" v="1771" actId="47"/>
        <pc:sldMkLst>
          <pc:docMk/>
          <pc:sldMk cId="1627022482" sldId="626"/>
        </pc:sldMkLst>
        <pc:spChg chg="del mod ord">
          <ac:chgData name="Ylva Hedén Westerdahl" userId="f9fa54dd-3589-4374-bee6-9edbce49592f" providerId="ADAL" clId="{F9530F1B-2F1C-4403-A1ED-B989C96918C8}" dt="2025-09-22T10:57:15.120" v="1406" actId="700"/>
          <ac:spMkLst>
            <pc:docMk/>
            <pc:sldMk cId="1627022482" sldId="626"/>
            <ac:spMk id="2" creationId="{5E7411BA-7D2E-6800-DA23-46D3FF7B276E}"/>
          </ac:spMkLst>
        </pc:spChg>
        <pc:spChg chg="del mod ord">
          <ac:chgData name="Ylva Hedén Westerdahl" userId="f9fa54dd-3589-4374-bee6-9edbce49592f" providerId="ADAL" clId="{F9530F1B-2F1C-4403-A1ED-B989C96918C8}" dt="2025-09-22T10:57:15.120" v="1406" actId="700"/>
          <ac:spMkLst>
            <pc:docMk/>
            <pc:sldMk cId="1627022482" sldId="626"/>
            <ac:spMk id="3" creationId="{F097A06C-C0E3-CE7D-BBA9-D3631699ED58}"/>
          </ac:spMkLst>
        </pc:spChg>
        <pc:spChg chg="del">
          <ac:chgData name="Ylva Hedén Westerdahl" userId="f9fa54dd-3589-4374-bee6-9edbce49592f" providerId="ADAL" clId="{F9530F1B-2F1C-4403-A1ED-B989C96918C8}" dt="2025-09-22T10:57:15.120" v="1406" actId="700"/>
          <ac:spMkLst>
            <pc:docMk/>
            <pc:sldMk cId="1627022482" sldId="626"/>
            <ac:spMk id="4" creationId="{437E0387-8DED-5026-60F6-D40034CF238F}"/>
          </ac:spMkLst>
        </pc:spChg>
        <pc:spChg chg="del">
          <ac:chgData name="Ylva Hedén Westerdahl" userId="f9fa54dd-3589-4374-bee6-9edbce49592f" providerId="ADAL" clId="{F9530F1B-2F1C-4403-A1ED-B989C96918C8}" dt="2025-09-22T10:57:15.120" v="1406" actId="700"/>
          <ac:spMkLst>
            <pc:docMk/>
            <pc:sldMk cId="1627022482" sldId="626"/>
            <ac:spMk id="5" creationId="{B5A5AAC8-D200-8BA8-F7D7-6CF3D136879B}"/>
          </ac:spMkLst>
        </pc:spChg>
        <pc:spChg chg="del">
          <ac:chgData name="Ylva Hedén Westerdahl" userId="f9fa54dd-3589-4374-bee6-9edbce49592f" providerId="ADAL" clId="{F9530F1B-2F1C-4403-A1ED-B989C96918C8}" dt="2025-09-22T10:57:15.120" v="1406" actId="700"/>
          <ac:spMkLst>
            <pc:docMk/>
            <pc:sldMk cId="1627022482" sldId="626"/>
            <ac:spMk id="6" creationId="{1FEFA17B-A3CB-A0AD-E931-398DB6AB1961}"/>
          </ac:spMkLst>
        </pc:spChg>
        <pc:spChg chg="del">
          <ac:chgData name="Ylva Hedén Westerdahl" userId="f9fa54dd-3589-4374-bee6-9edbce49592f" providerId="ADAL" clId="{F9530F1B-2F1C-4403-A1ED-B989C96918C8}" dt="2025-09-22T10:57:15.120" v="1406" actId="700"/>
          <ac:spMkLst>
            <pc:docMk/>
            <pc:sldMk cId="1627022482" sldId="626"/>
            <ac:spMk id="7" creationId="{421827DC-C9BE-FD1F-3818-86528B867644}"/>
          </ac:spMkLst>
        </pc:spChg>
        <pc:spChg chg="del">
          <ac:chgData name="Ylva Hedén Westerdahl" userId="f9fa54dd-3589-4374-bee6-9edbce49592f" providerId="ADAL" clId="{F9530F1B-2F1C-4403-A1ED-B989C96918C8}" dt="2025-09-22T10:57:15.120" v="1406" actId="700"/>
          <ac:spMkLst>
            <pc:docMk/>
            <pc:sldMk cId="1627022482" sldId="626"/>
            <ac:spMk id="8" creationId="{D2B8FE84-AA64-68A7-FDB3-E1C2C2523AEB}"/>
          </ac:spMkLst>
        </pc:spChg>
        <pc:spChg chg="del">
          <ac:chgData name="Ylva Hedén Westerdahl" userId="f9fa54dd-3589-4374-bee6-9edbce49592f" providerId="ADAL" clId="{F9530F1B-2F1C-4403-A1ED-B989C96918C8}" dt="2025-09-22T10:57:15.120" v="1406" actId="700"/>
          <ac:spMkLst>
            <pc:docMk/>
            <pc:sldMk cId="1627022482" sldId="626"/>
            <ac:spMk id="9" creationId="{E7D4B669-374E-CE19-BA33-95B729799D9D}"/>
          </ac:spMkLst>
        </pc:spChg>
        <pc:spChg chg="add mod ord">
          <ac:chgData name="Ylva Hedén Westerdahl" userId="f9fa54dd-3589-4374-bee6-9edbce49592f" providerId="ADAL" clId="{F9530F1B-2F1C-4403-A1ED-B989C96918C8}" dt="2025-09-22T10:57:19.420" v="1412" actId="20577"/>
          <ac:spMkLst>
            <pc:docMk/>
            <pc:sldMk cId="1627022482" sldId="626"/>
            <ac:spMk id="10" creationId="{85011997-6449-B63D-8363-5682E6D696EC}"/>
          </ac:spMkLst>
        </pc:spChg>
        <pc:spChg chg="add mod ord">
          <ac:chgData name="Ylva Hedén Westerdahl" userId="f9fa54dd-3589-4374-bee6-9edbce49592f" providerId="ADAL" clId="{F9530F1B-2F1C-4403-A1ED-B989C96918C8}" dt="2025-09-22T11:28:43.730" v="1643" actId="20577"/>
          <ac:spMkLst>
            <pc:docMk/>
            <pc:sldMk cId="1627022482" sldId="626"/>
            <ac:spMk id="11" creationId="{338E7D4A-C0E2-6F68-FD28-480D8931D790}"/>
          </ac:spMkLst>
        </pc:spChg>
      </pc:sldChg>
      <pc:sldChg chg="addSp delSp modSp new del mod modClrScheme chgLayout">
        <pc:chgData name="Ylva Hedén Westerdahl" userId="f9fa54dd-3589-4374-bee6-9edbce49592f" providerId="ADAL" clId="{F9530F1B-2F1C-4403-A1ED-B989C96918C8}" dt="2025-09-22T13:45:35.053" v="2583" actId="47"/>
        <pc:sldMkLst>
          <pc:docMk/>
          <pc:sldMk cId="2109914399" sldId="627"/>
        </pc:sldMkLst>
        <pc:spChg chg="del mod ord">
          <ac:chgData name="Ylva Hedén Westerdahl" userId="f9fa54dd-3589-4374-bee6-9edbce49592f" providerId="ADAL" clId="{F9530F1B-2F1C-4403-A1ED-B989C96918C8}" dt="2025-09-22T13:18:12.708" v="1645" actId="700"/>
          <ac:spMkLst>
            <pc:docMk/>
            <pc:sldMk cId="2109914399" sldId="627"/>
            <ac:spMk id="2" creationId="{32392811-E7DF-B80C-AAF3-1FBA955D27D8}"/>
          </ac:spMkLst>
        </pc:spChg>
        <pc:spChg chg="del mod ord">
          <ac:chgData name="Ylva Hedén Westerdahl" userId="f9fa54dd-3589-4374-bee6-9edbce49592f" providerId="ADAL" clId="{F9530F1B-2F1C-4403-A1ED-B989C96918C8}" dt="2025-09-22T13:18:12.708" v="1645" actId="700"/>
          <ac:spMkLst>
            <pc:docMk/>
            <pc:sldMk cId="2109914399" sldId="627"/>
            <ac:spMk id="3" creationId="{4723C36C-D157-6278-EF05-4443269B9CB1}"/>
          </ac:spMkLst>
        </pc:spChg>
        <pc:spChg chg="del mod ord">
          <ac:chgData name="Ylva Hedén Westerdahl" userId="f9fa54dd-3589-4374-bee6-9edbce49592f" providerId="ADAL" clId="{F9530F1B-2F1C-4403-A1ED-B989C96918C8}" dt="2025-09-22T13:18:12.708" v="1645" actId="700"/>
          <ac:spMkLst>
            <pc:docMk/>
            <pc:sldMk cId="2109914399" sldId="627"/>
            <ac:spMk id="4" creationId="{5CE25BF0-850B-892A-9ACC-DDFED31CCD56}"/>
          </ac:spMkLst>
        </pc:spChg>
        <pc:spChg chg="del mod ord">
          <ac:chgData name="Ylva Hedén Westerdahl" userId="f9fa54dd-3589-4374-bee6-9edbce49592f" providerId="ADAL" clId="{F9530F1B-2F1C-4403-A1ED-B989C96918C8}" dt="2025-09-22T13:18:12.708" v="1645" actId="700"/>
          <ac:spMkLst>
            <pc:docMk/>
            <pc:sldMk cId="2109914399" sldId="627"/>
            <ac:spMk id="5" creationId="{19136DCD-433F-2FF7-E1B8-D248D88F3782}"/>
          </ac:spMkLst>
        </pc:spChg>
        <pc:spChg chg="del">
          <ac:chgData name="Ylva Hedén Westerdahl" userId="f9fa54dd-3589-4374-bee6-9edbce49592f" providerId="ADAL" clId="{F9530F1B-2F1C-4403-A1ED-B989C96918C8}" dt="2025-09-22T13:18:12.708" v="1645" actId="700"/>
          <ac:spMkLst>
            <pc:docMk/>
            <pc:sldMk cId="2109914399" sldId="627"/>
            <ac:spMk id="7" creationId="{88D1E912-4968-778A-618A-06D3B9905B73}"/>
          </ac:spMkLst>
        </pc:spChg>
        <pc:spChg chg="del">
          <ac:chgData name="Ylva Hedén Westerdahl" userId="f9fa54dd-3589-4374-bee6-9edbce49592f" providerId="ADAL" clId="{F9530F1B-2F1C-4403-A1ED-B989C96918C8}" dt="2025-09-22T13:18:12.708" v="1645" actId="700"/>
          <ac:spMkLst>
            <pc:docMk/>
            <pc:sldMk cId="2109914399" sldId="627"/>
            <ac:spMk id="8" creationId="{6372D655-A95A-A4FD-AC58-57B147157738}"/>
          </ac:spMkLst>
        </pc:spChg>
        <pc:spChg chg="del">
          <ac:chgData name="Ylva Hedén Westerdahl" userId="f9fa54dd-3589-4374-bee6-9edbce49592f" providerId="ADAL" clId="{F9530F1B-2F1C-4403-A1ED-B989C96918C8}" dt="2025-09-22T13:18:12.708" v="1645" actId="700"/>
          <ac:spMkLst>
            <pc:docMk/>
            <pc:sldMk cId="2109914399" sldId="627"/>
            <ac:spMk id="9" creationId="{9BCB705B-8F5C-88D3-213C-92C51E63C4B5}"/>
          </ac:spMkLst>
        </pc:spChg>
        <pc:spChg chg="add mod ord">
          <ac:chgData name="Ylva Hedén Westerdahl" userId="f9fa54dd-3589-4374-bee6-9edbce49592f" providerId="ADAL" clId="{F9530F1B-2F1C-4403-A1ED-B989C96918C8}" dt="2025-09-22T13:18:37.211" v="1687" actId="20577"/>
          <ac:spMkLst>
            <pc:docMk/>
            <pc:sldMk cId="2109914399" sldId="627"/>
            <ac:spMk id="10" creationId="{CE0C1C6A-CD8B-1633-F489-7666E746A602}"/>
          </ac:spMkLst>
        </pc:spChg>
        <pc:spChg chg="add mod ord">
          <ac:chgData name="Ylva Hedén Westerdahl" userId="f9fa54dd-3589-4374-bee6-9edbce49592f" providerId="ADAL" clId="{F9530F1B-2F1C-4403-A1ED-B989C96918C8}" dt="2025-09-22T13:18:12.708" v="1645" actId="700"/>
          <ac:spMkLst>
            <pc:docMk/>
            <pc:sldMk cId="2109914399" sldId="627"/>
            <ac:spMk id="11" creationId="{FE9E824D-3297-CAF8-0B45-8EC0655D5902}"/>
          </ac:spMkLst>
        </pc:spChg>
        <pc:spChg chg="add mod ord">
          <ac:chgData name="Ylva Hedén Westerdahl" userId="f9fa54dd-3589-4374-bee6-9edbce49592f" providerId="ADAL" clId="{F9530F1B-2F1C-4403-A1ED-B989C96918C8}" dt="2025-09-22T13:18:12.708" v="1645" actId="700"/>
          <ac:spMkLst>
            <pc:docMk/>
            <pc:sldMk cId="2109914399" sldId="627"/>
            <ac:spMk id="13" creationId="{451E6715-6C7D-6F5A-2EA8-A5D9644CA0C3}"/>
          </ac:spMkLst>
        </pc:spChg>
      </pc:sldChg>
      <pc:sldChg chg="addSp delSp modSp add del mod">
        <pc:chgData name="Ylva Hedén Westerdahl" userId="f9fa54dd-3589-4374-bee6-9edbce49592f" providerId="ADAL" clId="{F9530F1B-2F1C-4403-A1ED-B989C96918C8}" dt="2025-09-22T13:23:46.191" v="1697" actId="47"/>
        <pc:sldMkLst>
          <pc:docMk/>
          <pc:sldMk cId="2318886427" sldId="628"/>
        </pc:sldMkLst>
        <pc:spChg chg="del">
          <ac:chgData name="Ylva Hedén Westerdahl" userId="f9fa54dd-3589-4374-bee6-9edbce49592f" providerId="ADAL" clId="{F9530F1B-2F1C-4403-A1ED-B989C96918C8}" dt="2025-09-22T13:23:13.050" v="1693" actId="21"/>
          <ac:spMkLst>
            <pc:docMk/>
            <pc:sldMk cId="2318886427" sldId="628"/>
            <ac:spMk id="4" creationId="{0A565CB1-1E07-26A4-A164-41A608867B29}"/>
          </ac:spMkLst>
        </pc:spChg>
        <pc:spChg chg="del">
          <ac:chgData name="Ylva Hedén Westerdahl" userId="f9fa54dd-3589-4374-bee6-9edbce49592f" providerId="ADAL" clId="{F9530F1B-2F1C-4403-A1ED-B989C96918C8}" dt="2025-09-22T13:23:13.050" v="1693" actId="21"/>
          <ac:spMkLst>
            <pc:docMk/>
            <pc:sldMk cId="2318886427" sldId="628"/>
            <ac:spMk id="5" creationId="{A7E6300E-F1EF-A546-0915-4292CCC74587}"/>
          </ac:spMkLst>
        </pc:spChg>
        <pc:spChg chg="add mod">
          <ac:chgData name="Ylva Hedén Westerdahl" userId="f9fa54dd-3589-4374-bee6-9edbce49592f" providerId="ADAL" clId="{F9530F1B-2F1C-4403-A1ED-B989C96918C8}" dt="2025-09-22T13:23:13.050" v="1693" actId="21"/>
          <ac:spMkLst>
            <pc:docMk/>
            <pc:sldMk cId="2318886427" sldId="628"/>
            <ac:spMk id="6" creationId="{090EF0AF-3A0C-BB31-4F0C-8A364A610F70}"/>
          </ac:spMkLst>
        </pc:spChg>
        <pc:spChg chg="add mod">
          <ac:chgData name="Ylva Hedén Westerdahl" userId="f9fa54dd-3589-4374-bee6-9edbce49592f" providerId="ADAL" clId="{F9530F1B-2F1C-4403-A1ED-B989C96918C8}" dt="2025-09-22T13:23:13.050" v="1693" actId="21"/>
          <ac:spMkLst>
            <pc:docMk/>
            <pc:sldMk cId="2318886427" sldId="628"/>
            <ac:spMk id="12" creationId="{D99BDF91-057A-B0B8-ECE0-CA3FFD5817ED}"/>
          </ac:spMkLst>
        </pc:spChg>
        <pc:spChg chg="add mod">
          <ac:chgData name="Ylva Hedén Westerdahl" userId="f9fa54dd-3589-4374-bee6-9edbce49592f" providerId="ADAL" clId="{F9530F1B-2F1C-4403-A1ED-B989C96918C8}" dt="2025-09-22T13:23:13.050" v="1693" actId="21"/>
          <ac:spMkLst>
            <pc:docMk/>
            <pc:sldMk cId="2318886427" sldId="628"/>
            <ac:spMk id="15" creationId="{5CE97C0B-F2B3-5AF9-757D-98D3D73D31EA}"/>
          </ac:spMkLst>
        </pc:spChg>
        <pc:picChg chg="del">
          <ac:chgData name="Ylva Hedén Westerdahl" userId="f9fa54dd-3589-4374-bee6-9edbce49592f" providerId="ADAL" clId="{F9530F1B-2F1C-4403-A1ED-B989C96918C8}" dt="2025-09-22T13:23:13.050" v="1693" actId="21"/>
          <ac:picMkLst>
            <pc:docMk/>
            <pc:sldMk cId="2318886427" sldId="628"/>
            <ac:picMk id="11" creationId="{22CA6BBE-7F43-2FBD-A37A-F66BD4BF5974}"/>
          </ac:picMkLst>
        </pc:picChg>
      </pc:sldChg>
      <pc:sldChg chg="modSp add del mod modNotesTx">
        <pc:chgData name="Ylva Hedén Westerdahl" userId="f9fa54dd-3589-4374-bee6-9edbce49592f" providerId="ADAL" clId="{F9530F1B-2F1C-4403-A1ED-B989C96918C8}" dt="2025-09-23T07:13:26.154" v="10969" actId="47"/>
        <pc:sldMkLst>
          <pc:docMk/>
          <pc:sldMk cId="1154886614" sldId="633"/>
        </pc:sldMkLst>
        <pc:spChg chg="mod">
          <ac:chgData name="Ylva Hedén Westerdahl" userId="f9fa54dd-3589-4374-bee6-9edbce49592f" providerId="ADAL" clId="{F9530F1B-2F1C-4403-A1ED-B989C96918C8}" dt="2025-09-22T15:07:17.975" v="9671" actId="20577"/>
          <ac:spMkLst>
            <pc:docMk/>
            <pc:sldMk cId="1154886614" sldId="633"/>
            <ac:spMk id="12" creationId="{CD754C69-F9FD-7723-3F25-FC2E6911E367}"/>
          </ac:spMkLst>
        </pc:spChg>
      </pc:sldChg>
      <pc:sldChg chg="modSp add mod modNotesTx">
        <pc:chgData name="Ylva Hedén Westerdahl" userId="f9fa54dd-3589-4374-bee6-9edbce49592f" providerId="ADAL" clId="{F9530F1B-2F1C-4403-A1ED-B989C96918C8}" dt="2025-09-23T13:23:46.674" v="14169" actId="20577"/>
        <pc:sldMkLst>
          <pc:docMk/>
          <pc:sldMk cId="1601826782" sldId="634"/>
        </pc:sldMkLst>
        <pc:spChg chg="mod">
          <ac:chgData name="Ylva Hedén Westerdahl" userId="f9fa54dd-3589-4374-bee6-9edbce49592f" providerId="ADAL" clId="{F9530F1B-2F1C-4403-A1ED-B989C96918C8}" dt="2025-09-22T13:34:48.294" v="1893" actId="20577"/>
          <ac:spMkLst>
            <pc:docMk/>
            <pc:sldMk cId="1601826782" sldId="634"/>
            <ac:spMk id="6" creationId="{DC999D5C-D66F-04AF-A21A-7678956AD44A}"/>
          </ac:spMkLst>
        </pc:spChg>
        <pc:graphicFrameChg chg="modGraphic">
          <ac:chgData name="Ylva Hedén Westerdahl" userId="f9fa54dd-3589-4374-bee6-9edbce49592f" providerId="ADAL" clId="{F9530F1B-2F1C-4403-A1ED-B989C96918C8}" dt="2025-09-23T13:15:20.801" v="14052" actId="20577"/>
          <ac:graphicFrameMkLst>
            <pc:docMk/>
            <pc:sldMk cId="1601826782" sldId="634"/>
            <ac:graphicFrameMk id="7" creationId="{59A9CF01-663F-289A-F62C-926772400118}"/>
          </ac:graphicFrameMkLst>
        </pc:graphicFrameChg>
      </pc:sldChg>
      <pc:sldChg chg="addSp modSp add mod modNotesTx">
        <pc:chgData name="Ylva Hedén Westerdahl" userId="f9fa54dd-3589-4374-bee6-9edbce49592f" providerId="ADAL" clId="{F9530F1B-2F1C-4403-A1ED-B989C96918C8}" dt="2025-09-23T13:13:28.232" v="14000" actId="6549"/>
        <pc:sldMkLst>
          <pc:docMk/>
          <pc:sldMk cId="1916897777" sldId="638"/>
        </pc:sldMkLst>
        <pc:spChg chg="mod">
          <ac:chgData name="Ylva Hedén Westerdahl" userId="f9fa54dd-3589-4374-bee6-9edbce49592f" providerId="ADAL" clId="{F9530F1B-2F1C-4403-A1ED-B989C96918C8}" dt="2025-09-23T07:10:08.496" v="10946" actId="6549"/>
          <ac:spMkLst>
            <pc:docMk/>
            <pc:sldMk cId="1916897777" sldId="638"/>
            <ac:spMk id="3" creationId="{6CB9BB56-FBAF-8FA1-7034-2079C4D3EBF7}"/>
          </ac:spMkLst>
        </pc:spChg>
        <pc:spChg chg="add mod">
          <ac:chgData name="Ylva Hedén Westerdahl" userId="f9fa54dd-3589-4374-bee6-9edbce49592f" providerId="ADAL" clId="{F9530F1B-2F1C-4403-A1ED-B989C96918C8}" dt="2025-09-23T13:12:26.993" v="13941" actId="20577"/>
          <ac:spMkLst>
            <pc:docMk/>
            <pc:sldMk cId="1916897777" sldId="638"/>
            <ac:spMk id="5" creationId="{50B5D6A6-F85D-A776-ADE3-AA25DCAE08DD}"/>
          </ac:spMkLst>
        </pc:spChg>
      </pc:sldChg>
      <pc:sldChg chg="addSp delSp modSp add mod modNotesTx">
        <pc:chgData name="Ylva Hedén Westerdahl" userId="f9fa54dd-3589-4374-bee6-9edbce49592f" providerId="ADAL" clId="{F9530F1B-2F1C-4403-A1ED-B989C96918C8}" dt="2025-09-23T13:06:54.330" v="13885" actId="478"/>
        <pc:sldMkLst>
          <pc:docMk/>
          <pc:sldMk cId="1389700064" sldId="639"/>
        </pc:sldMkLst>
        <pc:spChg chg="mod">
          <ac:chgData name="Ylva Hedén Westerdahl" userId="f9fa54dd-3589-4374-bee6-9edbce49592f" providerId="ADAL" clId="{F9530F1B-2F1C-4403-A1ED-B989C96918C8}" dt="2025-09-23T09:00:34.742" v="12660"/>
          <ac:spMkLst>
            <pc:docMk/>
            <pc:sldMk cId="1389700064" sldId="639"/>
            <ac:spMk id="2" creationId="{FD42F20E-91A4-2DB8-9849-E4BE2F31BC25}"/>
          </ac:spMkLst>
        </pc:spChg>
        <pc:spChg chg="add mod">
          <ac:chgData name="Ylva Hedén Westerdahl" userId="f9fa54dd-3589-4374-bee6-9edbce49592f" providerId="ADAL" clId="{F9530F1B-2F1C-4403-A1ED-B989C96918C8}" dt="2025-09-23T09:03:26.450" v="12666" actId="1076"/>
          <ac:spMkLst>
            <pc:docMk/>
            <pc:sldMk cId="1389700064" sldId="639"/>
            <ac:spMk id="3" creationId="{33F9B938-A45F-2ED0-B15F-A8A406BAA4A0}"/>
          </ac:spMkLst>
        </pc:spChg>
        <pc:cxnChg chg="add del">
          <ac:chgData name="Ylva Hedén Westerdahl" userId="f9fa54dd-3589-4374-bee6-9edbce49592f" providerId="ADAL" clId="{F9530F1B-2F1C-4403-A1ED-B989C96918C8}" dt="2025-09-23T09:04:14.700" v="12668" actId="11529"/>
          <ac:cxnSpMkLst>
            <pc:docMk/>
            <pc:sldMk cId="1389700064" sldId="639"/>
            <ac:cxnSpMk id="8" creationId="{245383A5-4E18-0819-D449-4233174DA56A}"/>
          </ac:cxnSpMkLst>
        </pc:cxnChg>
        <pc:cxnChg chg="add del mod">
          <ac:chgData name="Ylva Hedén Westerdahl" userId="f9fa54dd-3589-4374-bee6-9edbce49592f" providerId="ADAL" clId="{F9530F1B-2F1C-4403-A1ED-B989C96918C8}" dt="2025-09-23T13:06:54.330" v="13885" actId="478"/>
          <ac:cxnSpMkLst>
            <pc:docMk/>
            <pc:sldMk cId="1389700064" sldId="639"/>
            <ac:cxnSpMk id="10" creationId="{FD5C9783-40A5-7521-C128-71789944E637}"/>
          </ac:cxnSpMkLst>
        </pc:cxnChg>
      </pc:sldChg>
      <pc:sldChg chg="modSp add mod modNotesTx">
        <pc:chgData name="Ylva Hedén Westerdahl" userId="f9fa54dd-3589-4374-bee6-9edbce49592f" providerId="ADAL" clId="{F9530F1B-2F1C-4403-A1ED-B989C96918C8}" dt="2025-09-23T13:33:27.736" v="14172" actId="6549"/>
        <pc:sldMkLst>
          <pc:docMk/>
          <pc:sldMk cId="3098855511" sldId="640"/>
        </pc:sldMkLst>
        <pc:spChg chg="mod">
          <ac:chgData name="Ylva Hedén Westerdahl" userId="f9fa54dd-3589-4374-bee6-9edbce49592f" providerId="ADAL" clId="{F9530F1B-2F1C-4403-A1ED-B989C96918C8}" dt="2025-09-23T10:17:44.470" v="12746"/>
          <ac:spMkLst>
            <pc:docMk/>
            <pc:sldMk cId="3098855511" sldId="640"/>
            <ac:spMk id="2" creationId="{811BBDD5-29E1-8B2B-C5A1-1D2904BB07A7}"/>
          </ac:spMkLst>
        </pc:spChg>
        <pc:spChg chg="mod">
          <ac:chgData name="Ylva Hedén Westerdahl" userId="f9fa54dd-3589-4374-bee6-9edbce49592f" providerId="ADAL" clId="{F9530F1B-2F1C-4403-A1ED-B989C96918C8}" dt="2025-09-23T13:33:06.281" v="14171" actId="20577"/>
          <ac:spMkLst>
            <pc:docMk/>
            <pc:sldMk cId="3098855511" sldId="640"/>
            <ac:spMk id="4" creationId="{93CF1CD2-A79E-7C5A-49E7-E83B374F6EF1}"/>
          </ac:spMkLst>
        </pc:spChg>
      </pc:sldChg>
      <pc:sldMasterChg chg="delSldLayout">
        <pc:chgData name="Ylva Hedén Westerdahl" userId="f9fa54dd-3589-4374-bee6-9edbce49592f" providerId="ADAL" clId="{F9530F1B-2F1C-4403-A1ED-B989C96918C8}" dt="2025-09-22T10:57:53.770" v="1414" actId="47"/>
        <pc:sldMasterMkLst>
          <pc:docMk/>
          <pc:sldMasterMk cId="674593206" sldId="2147483648"/>
        </pc:sldMasterMkLst>
        <pc:sldLayoutChg chg="del">
          <pc:chgData name="Ylva Hedén Westerdahl" userId="f9fa54dd-3589-4374-bee6-9edbce49592f" providerId="ADAL" clId="{F9530F1B-2F1C-4403-A1ED-B989C96918C8}" dt="2025-09-22T10:57:33.724" v="1413" actId="47"/>
          <pc:sldLayoutMkLst>
            <pc:docMk/>
            <pc:sldMasterMk cId="674593206" sldId="2147483648"/>
            <pc:sldLayoutMk cId="3640351729" sldId="2147483665"/>
          </pc:sldLayoutMkLst>
        </pc:sldLayoutChg>
        <pc:sldLayoutChg chg="del">
          <pc:chgData name="Ylva Hedén Westerdahl" userId="f9fa54dd-3589-4374-bee6-9edbce49592f" providerId="ADAL" clId="{F9530F1B-2F1C-4403-A1ED-B989C96918C8}" dt="2025-09-22T10:57:53.770" v="1414" actId="47"/>
          <pc:sldLayoutMkLst>
            <pc:docMk/>
            <pc:sldMasterMk cId="674593206" sldId="2147483648"/>
            <pc:sldLayoutMk cId="1981432600" sldId="2147483666"/>
          </pc:sldLayoutMkLst>
        </pc:sldLayoutChg>
        <pc:sldLayoutChg chg="del">
          <pc:chgData name="Ylva Hedén Westerdahl" userId="f9fa54dd-3589-4374-bee6-9edbce49592f" providerId="ADAL" clId="{F9530F1B-2F1C-4403-A1ED-B989C96918C8}" dt="2025-09-22T10:57:53.770" v="1414" actId="47"/>
          <pc:sldLayoutMkLst>
            <pc:docMk/>
            <pc:sldMasterMk cId="674593206" sldId="2147483648"/>
            <pc:sldLayoutMk cId="222268195" sldId="2147483667"/>
          </pc:sldLayoutMkLst>
        </pc:sldLayoutChg>
      </pc:sldMasterChg>
    </pc:docChg>
  </pc:docChgLst>
  <pc:docChgLst>
    <pc:chgData name="Ylva Hedén Westerdahl" userId="S::ylvahw@konj.se::f9fa54dd-3589-4374-bee6-9edbce49592f" providerId="AD" clId="Web-{070539E1-5D99-4CA2-9D6B-60AC2A3CE2B5}"/>
    <pc:docChg chg="delSld modSld sldOrd">
      <pc:chgData name="Ylva Hedén Westerdahl" userId="S::ylvahw@konj.se::f9fa54dd-3589-4374-bee6-9edbce49592f" providerId="AD" clId="Web-{070539E1-5D99-4CA2-9D6B-60AC2A3CE2B5}" dt="2025-09-22T08:16:02.043" v="151"/>
      <pc:docMkLst>
        <pc:docMk/>
      </pc:docMkLst>
      <pc:sldChg chg="del">
        <pc:chgData name="Ylva Hedén Westerdahl" userId="S::ylvahw@konj.se::f9fa54dd-3589-4374-bee6-9edbce49592f" providerId="AD" clId="Web-{070539E1-5D99-4CA2-9D6B-60AC2A3CE2B5}" dt="2025-09-22T08:04:45.957" v="71"/>
        <pc:sldMkLst>
          <pc:docMk/>
          <pc:sldMk cId="3561270638" sldId="257"/>
        </pc:sldMkLst>
      </pc:sldChg>
      <pc:sldChg chg="del">
        <pc:chgData name="Ylva Hedén Westerdahl" userId="S::ylvahw@konj.se::f9fa54dd-3589-4374-bee6-9edbce49592f" providerId="AD" clId="Web-{070539E1-5D99-4CA2-9D6B-60AC2A3CE2B5}" dt="2025-09-22T08:04:44.535" v="69"/>
        <pc:sldMkLst>
          <pc:docMk/>
          <pc:sldMk cId="3130997940" sldId="258"/>
        </pc:sldMkLst>
      </pc:sldChg>
      <pc:sldChg chg="del">
        <pc:chgData name="Ylva Hedén Westerdahl" userId="S::ylvahw@konj.se::f9fa54dd-3589-4374-bee6-9edbce49592f" providerId="AD" clId="Web-{070539E1-5D99-4CA2-9D6B-60AC2A3CE2B5}" dt="2025-09-22T08:04:36.112" v="66"/>
        <pc:sldMkLst>
          <pc:docMk/>
          <pc:sldMk cId="4090273428" sldId="263"/>
        </pc:sldMkLst>
      </pc:sldChg>
      <pc:sldChg chg="del">
        <pc:chgData name="Ylva Hedén Westerdahl" userId="S::ylvahw@konj.se::f9fa54dd-3589-4374-bee6-9edbce49592f" providerId="AD" clId="Web-{070539E1-5D99-4CA2-9D6B-60AC2A3CE2B5}" dt="2025-09-22T08:05:02.801" v="74"/>
        <pc:sldMkLst>
          <pc:docMk/>
          <pc:sldMk cId="3697937656" sldId="266"/>
        </pc:sldMkLst>
      </pc:sldChg>
      <pc:sldChg chg="del">
        <pc:chgData name="Ylva Hedén Westerdahl" userId="S::ylvahw@konj.se::f9fa54dd-3589-4374-bee6-9edbce49592f" providerId="AD" clId="Web-{070539E1-5D99-4CA2-9D6B-60AC2A3CE2B5}" dt="2025-09-22T08:04:38.237" v="68"/>
        <pc:sldMkLst>
          <pc:docMk/>
          <pc:sldMk cId="4096015179" sldId="267"/>
        </pc:sldMkLst>
      </pc:sldChg>
      <pc:sldChg chg="del">
        <pc:chgData name="Ylva Hedén Westerdahl" userId="S::ylvahw@konj.se::f9fa54dd-3589-4374-bee6-9edbce49592f" providerId="AD" clId="Web-{070539E1-5D99-4CA2-9D6B-60AC2A3CE2B5}" dt="2025-09-22T08:04:36.831" v="67"/>
        <pc:sldMkLst>
          <pc:docMk/>
          <pc:sldMk cId="439918170" sldId="268"/>
        </pc:sldMkLst>
      </pc:sldChg>
      <pc:sldChg chg="del">
        <pc:chgData name="Ylva Hedén Westerdahl" userId="S::ylvahw@konj.se::f9fa54dd-3589-4374-bee6-9edbce49592f" providerId="AD" clId="Web-{070539E1-5D99-4CA2-9D6B-60AC2A3CE2B5}" dt="2025-09-22T08:04:32.550" v="65"/>
        <pc:sldMkLst>
          <pc:docMk/>
          <pc:sldMk cId="448045056" sldId="269"/>
        </pc:sldMkLst>
      </pc:sldChg>
      <pc:sldChg chg="del">
        <pc:chgData name="Ylva Hedén Westerdahl" userId="S::ylvahw@konj.se::f9fa54dd-3589-4374-bee6-9edbce49592f" providerId="AD" clId="Web-{070539E1-5D99-4CA2-9D6B-60AC2A3CE2B5}" dt="2025-09-22T08:05:00.316" v="73"/>
        <pc:sldMkLst>
          <pc:docMk/>
          <pc:sldMk cId="1046889359" sldId="272"/>
        </pc:sldMkLst>
      </pc:sldChg>
      <pc:sldChg chg="del">
        <pc:chgData name="Ylva Hedén Westerdahl" userId="S::ylvahw@konj.se::f9fa54dd-3589-4374-bee6-9edbce49592f" providerId="AD" clId="Web-{070539E1-5D99-4CA2-9D6B-60AC2A3CE2B5}" dt="2025-09-22T08:16:02.043" v="150"/>
        <pc:sldMkLst>
          <pc:docMk/>
          <pc:sldMk cId="3122482862" sldId="275"/>
        </pc:sldMkLst>
      </pc:sldChg>
      <pc:sldChg chg="del">
        <pc:chgData name="Ylva Hedén Westerdahl" userId="S::ylvahw@konj.se::f9fa54dd-3589-4374-bee6-9edbce49592f" providerId="AD" clId="Web-{070539E1-5D99-4CA2-9D6B-60AC2A3CE2B5}" dt="2025-09-22T08:16:02.043" v="151"/>
        <pc:sldMkLst>
          <pc:docMk/>
          <pc:sldMk cId="3469570693" sldId="280"/>
        </pc:sldMkLst>
      </pc:sldChg>
      <pc:sldChg chg="modSp ord">
        <pc:chgData name="Ylva Hedén Westerdahl" userId="S::ylvahw@konj.se::f9fa54dd-3589-4374-bee6-9edbce49592f" providerId="AD" clId="Web-{070539E1-5D99-4CA2-9D6B-60AC2A3CE2B5}" dt="2025-09-22T08:15:57.777" v="149" actId="20577"/>
        <pc:sldMkLst>
          <pc:docMk/>
          <pc:sldMk cId="2908775928" sldId="282"/>
        </pc:sldMkLst>
        <pc:spChg chg="mod">
          <ac:chgData name="Ylva Hedén Westerdahl" userId="S::ylvahw@konj.se::f9fa54dd-3589-4374-bee6-9edbce49592f" providerId="AD" clId="Web-{070539E1-5D99-4CA2-9D6B-60AC2A3CE2B5}" dt="2025-09-22T08:05:21.114" v="88" actId="20577"/>
          <ac:spMkLst>
            <pc:docMk/>
            <pc:sldMk cId="2908775928" sldId="282"/>
            <ac:spMk id="2" creationId="{66E98BA8-8F65-BB02-EF91-C38444860C9B}"/>
          </ac:spMkLst>
        </pc:spChg>
        <pc:spChg chg="mod">
          <ac:chgData name="Ylva Hedén Westerdahl" userId="S::ylvahw@konj.se::f9fa54dd-3589-4374-bee6-9edbce49592f" providerId="AD" clId="Web-{070539E1-5D99-4CA2-9D6B-60AC2A3CE2B5}" dt="2025-09-22T08:15:57.777" v="149" actId="20577"/>
          <ac:spMkLst>
            <pc:docMk/>
            <pc:sldMk cId="2908775928" sldId="282"/>
            <ac:spMk id="3" creationId="{FCA8CE56-1FD1-678D-5716-DE51F554540D}"/>
          </ac:spMkLst>
        </pc:spChg>
      </pc:sldChg>
      <pc:sldChg chg="addSp delSp modSp">
        <pc:chgData name="Ylva Hedén Westerdahl" userId="S::ylvahw@konj.se::f9fa54dd-3589-4374-bee6-9edbce49592f" providerId="AD" clId="Web-{070539E1-5D99-4CA2-9D6B-60AC2A3CE2B5}" dt="2025-09-22T08:04:14.815" v="64" actId="1076"/>
        <pc:sldMkLst>
          <pc:docMk/>
          <pc:sldMk cId="698022164" sldId="624"/>
        </pc:sldMkLst>
        <pc:spChg chg="add del mod">
          <ac:chgData name="Ylva Hedén Westerdahl" userId="S::ylvahw@konj.se::f9fa54dd-3589-4374-bee6-9edbce49592f" providerId="AD" clId="Web-{070539E1-5D99-4CA2-9D6B-60AC2A3CE2B5}" dt="2025-09-22T08:02:55.139" v="34"/>
          <ac:spMkLst>
            <pc:docMk/>
            <pc:sldMk cId="698022164" sldId="624"/>
            <ac:spMk id="3" creationId="{9CC2338B-8DF3-C1FD-4B6A-58CF2DEEBE88}"/>
          </ac:spMkLst>
        </pc:spChg>
        <pc:spChg chg="mod">
          <ac:chgData name="Ylva Hedén Westerdahl" userId="S::ylvahw@konj.se::f9fa54dd-3589-4374-bee6-9edbce49592f" providerId="AD" clId="Web-{070539E1-5D99-4CA2-9D6B-60AC2A3CE2B5}" dt="2025-09-22T08:02:18.762" v="28" actId="14100"/>
          <ac:spMkLst>
            <pc:docMk/>
            <pc:sldMk cId="698022164" sldId="624"/>
            <ac:spMk id="4" creationId="{0C819D5E-8B06-261C-30CD-1C1D3AB804C0}"/>
          </ac:spMkLst>
        </pc:spChg>
        <pc:spChg chg="add mod">
          <ac:chgData name="Ylva Hedén Westerdahl" userId="S::ylvahw@konj.se::f9fa54dd-3589-4374-bee6-9edbce49592f" providerId="AD" clId="Web-{070539E1-5D99-4CA2-9D6B-60AC2A3CE2B5}" dt="2025-09-22T08:04:14.815" v="64" actId="1076"/>
          <ac:spMkLst>
            <pc:docMk/>
            <pc:sldMk cId="698022164" sldId="624"/>
            <ac:spMk id="6" creationId="{CBD473C8-9442-5943-9716-C348A946DAF1}"/>
          </ac:spMkLst>
        </pc:spChg>
      </pc:sldChg>
      <pc:sldChg chg="del">
        <pc:chgData name="Ylva Hedén Westerdahl" userId="S::ylvahw@konj.se::f9fa54dd-3589-4374-bee6-9edbce49592f" providerId="AD" clId="Web-{070539E1-5D99-4CA2-9D6B-60AC2A3CE2B5}" dt="2025-09-22T08:04:45.378" v="70"/>
        <pc:sldMkLst>
          <pc:docMk/>
          <pc:sldMk cId="3825710587" sldId="62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195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5562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2492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4249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8165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3411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7130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0890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B4302-F12E-3ADD-F671-AD743013B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3F3C9F03-1E35-D985-82CB-856CE481D1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E138B99E-64E3-5F3E-519B-6EBF8D440E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DAC87E5-F6B0-58D4-2E0D-8F26B4BFC4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6510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78308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6603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4697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54C6B-CEFA-C16E-CED7-BDB89107D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8154E97-26ED-830D-9D32-A2A4997B4E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219A323C-108D-D9CC-03FD-D4B7D92553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96837AD-57D8-D0CF-3080-FD39ABEF22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8816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5596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5438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3525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9880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8815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0408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055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chemeClr val="tx1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chemeClr val="tx1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C8EF11-F98C-9303-A222-EEC53BD60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ABBD-061A-408A-96B4-9E88FB77E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35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B6995E-A608-E758-F7F1-EE6A9940F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CBE47E-7280-F7EF-D818-574B929F2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56F65A-D791-A567-F3C0-F04BA79F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5A0C-5D64-4561-87A7-646A8691182C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C73C1F-A3C9-74A4-5DAC-DC2A2B961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1B81D74-41EC-4607-4512-31AEBBC91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095E-25DE-4B65-A72F-1091D30C42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455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491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2025-09-23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49" r:id="rId5"/>
    <p:sldLayoutId id="2147483665" r:id="rId6"/>
    <p:sldLayoutId id="2147483666" r:id="rId7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3A30C-660B-1C51-2598-D067D62DD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handskrift, svarta tavlan, skylt&#10;&#10;AI-genererat innehåll kan vara felaktigt.">
            <a:extLst>
              <a:ext uri="{FF2B5EF4-FFF2-40B4-BE49-F238E27FC236}">
                <a16:creationId xmlns:a16="http://schemas.microsoft.com/office/drawing/2014/main" id="{C432427B-BDBC-0B63-CC7A-F3C1A56A3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latshållare för innehåll 5" descr="En bild som visar text, Teckensnitt, symbol, logotyp&#10;&#10;Automatiskt genererad beskrivning">
            <a:extLst>
              <a:ext uri="{FF2B5EF4-FFF2-40B4-BE49-F238E27FC236}">
                <a16:creationId xmlns:a16="http://schemas.microsoft.com/office/drawing/2014/main" id="{517BC146-0B3A-7F88-00E1-D137F40842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4885560"/>
            <a:ext cx="1479185" cy="156201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0C819D5E-8B06-261C-30CD-1C1D3AB804C0}"/>
              </a:ext>
            </a:extLst>
          </p:cNvPr>
          <p:cNvSpPr txBox="1"/>
          <p:nvPr/>
        </p:nvSpPr>
        <p:spPr>
          <a:xfrm>
            <a:off x="335360" y="692696"/>
            <a:ext cx="6019037" cy="1376270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0" tIns="180000" rIns="180000" bIns="360000" rtlCol="0" anchor="t">
            <a:spAutoFit/>
          </a:bodyPr>
          <a:lstStyle/>
          <a:p>
            <a:r>
              <a:rPr lang="sv-SE" b="1">
                <a:solidFill>
                  <a:schemeClr val="bg1"/>
                </a:solidFill>
                <a:ea typeface="Verdana"/>
              </a:rPr>
              <a:t>Konjunkturläget september 2025</a:t>
            </a:r>
          </a:p>
          <a:p>
            <a:endParaRPr lang="sv-SE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v-SE" i="1">
                <a:solidFill>
                  <a:schemeClr val="bg1"/>
                </a:solidFill>
                <a:latin typeface="Verdana"/>
                <a:ea typeface="Verdana"/>
              </a:rPr>
              <a:t>Konjunkturåterhämtning i </a:t>
            </a:r>
            <a:r>
              <a:rPr lang="sv-SE" i="1">
                <a:solidFill>
                  <a:schemeClr val="bg1"/>
                </a:solidFill>
              </a:rPr>
              <a:t>svensk ekonomi </a:t>
            </a:r>
            <a:endParaRPr lang="sv-SE" i="1">
              <a:solidFill>
                <a:schemeClr val="bg1"/>
              </a:solidFill>
              <a:ea typeface="Verdana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BD473C8-9442-5943-9716-C348A946DAF1}"/>
              </a:ext>
            </a:extLst>
          </p:cNvPr>
          <p:cNvSpPr txBox="1"/>
          <p:nvPr/>
        </p:nvSpPr>
        <p:spPr>
          <a:xfrm>
            <a:off x="335360" y="5870830"/>
            <a:ext cx="7257286" cy="822272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0" tIns="180000" rIns="180000" bIns="360000" rtlCol="0" anchor="t">
            <a:spAutoFit/>
          </a:bodyPr>
          <a:lstStyle/>
          <a:p>
            <a:r>
              <a:rPr lang="sv-SE">
                <a:solidFill>
                  <a:schemeClr val="bg1"/>
                </a:solidFill>
                <a:latin typeface="Verdana"/>
                <a:ea typeface="Verdana"/>
              </a:rPr>
              <a:t>Ylva Hedén Westerdahl, prognoschef, 24 september 2025</a:t>
            </a:r>
            <a:endParaRPr lang="sv-SE">
              <a:solidFill>
                <a:schemeClr val="bg1"/>
              </a:solidFill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98022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D69290-1B40-B036-B524-A4E00B43B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Svensk BNP växer med 2,6 procent nästa år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A0AB5DF-7841-8811-37E4-EF023824A5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Importjusterat bidrag till BNP-tillväxten</a:t>
            </a:r>
            <a:endParaRPr lang="sv-SE">
              <a:solidFill>
                <a:srgbClr val="FF0000"/>
              </a:solidFill>
            </a:endParaRP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DA408A4-3565-2609-4D7E-67EBD65AE75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Procentuell förändring respektive procentenheter
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E0A1704C-CA21-C699-3DE0-3E9307E64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4799" y="1524000"/>
            <a:ext cx="8640000" cy="4680912"/>
          </a:xfrm>
        </p:spPr>
      </p:pic>
    </p:spTree>
    <p:extLst>
      <p:ext uri="{BB962C8B-B14F-4D97-AF65-F5344CB8AC3E}">
        <p14:creationId xmlns:p14="http://schemas.microsoft.com/office/powerpoint/2010/main" val="3108210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19C432-0F40-1554-09B1-FAC4CBD11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Långsam tillväxt i sysselsättningen ett år till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CE03F4F-85C0-0E9C-9319-701018773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C21D08E-B48A-FB9A-6F8B-56CCCF0958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Sysselsatta enligt AKU och NR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7308A55-9BDB-8469-C4B9-E52668AB449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Procentuell förändring, säsongsrensade kvartalsvärden
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41324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2E8723-AEF1-A8C0-F8D2-917047C26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Förhöjd arbetslöshet även nästa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B1593C9-E1CA-9594-B9C1-47FA34792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FD90493-1CB5-F57C-B5DF-0D349CC0E9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Arbetslöshet och jämviktsarbetslöshet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EBF9195-9F02-0916-BA81-9593F49745A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Procent av arbetskraften, säsongsrensade kvartalsvärden
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42490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1BBDD5-29E1-8B2B-C5A1-1D2904BB0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Arbetslösheten för eftergymnasialt utbildade har stigit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3CF1CD2-A79E-7C5A-49E7-E83B374F6E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Andel av uppgång inskrivna hos Arbetsförmedlingen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3511457-D074-1D96-87DD-AD6E443C42A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Procent</a:t>
            </a:r>
          </a:p>
          <a:p>
            <a:r>
              <a:rPr lang="sv-SE"/>
              <a:t>Källor: Arbetsförmedlingen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DCF19014-751C-18A1-B877-C634769A9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4800" y="1524000"/>
            <a:ext cx="8640000" cy="4576100"/>
          </a:xfrm>
        </p:spPr>
      </p:pic>
    </p:spTree>
    <p:extLst>
      <p:ext uri="{BB962C8B-B14F-4D97-AF65-F5344CB8AC3E}">
        <p14:creationId xmlns:p14="http://schemas.microsoft.com/office/powerpoint/2010/main" val="3098855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88ED71-2AA6-C7D9-0C36-D659A5650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Jämförelsevis höga löneökningar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476ED32-BF7F-FC81-AB07-6FB9FAFBAC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Timlön i hela ekonomin</a:t>
            </a:r>
            <a:endParaRPr lang="sv-SE">
              <a:solidFill>
                <a:srgbClr val="FF0000"/>
              </a:solidFill>
            </a:endParaRP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1A3658E-B171-9BC0-EC30-B1E8BCC65A1D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36061" y="6204912"/>
            <a:ext cx="8658000" cy="624731"/>
          </a:xfrm>
        </p:spPr>
        <p:txBody>
          <a:bodyPr/>
          <a:lstStyle/>
          <a:p>
            <a:r>
              <a:rPr lang="sv-SE"/>
              <a:t>Procentuell förändring</a:t>
            </a:r>
          </a:p>
          <a:p>
            <a:r>
              <a:rPr lang="sv-SE"/>
              <a:t>Källor: Medlingsinstitutet och Konjunkturinstitutet.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8E911CEF-0150-F264-49CF-B7D207C9F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4799" y="1524000"/>
            <a:ext cx="8640000" cy="4680912"/>
          </a:xfrm>
        </p:spPr>
      </p:pic>
    </p:spTree>
    <p:extLst>
      <p:ext uri="{BB962C8B-B14F-4D97-AF65-F5344CB8AC3E}">
        <p14:creationId xmlns:p14="http://schemas.microsoft.com/office/powerpoint/2010/main" val="2575137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A69DE1-2AB3-28D4-E24E-5B6D0017E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KPIF-inflationen nu över 3 procent men under 2 procent 2026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4E00B89-0CA7-7F74-7F0A-CBAF6C196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56DD2D-258D-B597-8D0F-1F75C73164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Konsumentpriser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59D4878-0558-4D9C-D2D7-26E4B2DCE05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Årlig procentuell förändring, månadsvärden
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38987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030AE-4F44-5610-F499-EB6E80DB9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Styrräntan 1,75 procent i slutet av året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C406B08-A957-71B4-FADE-D890BE9B3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7AA798C-3304-A8A8-56EC-3FA0255CF1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Styrränta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F6CF351-E29E-5820-6BF2-8C068E45C4F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Procent, månadsvärden
Källor: Nasdaq OMX,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56383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54127D-BF39-8939-F9A6-C525CCC81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Underskotten i de offentliga finanserna blir stora nästa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4264112-504A-7D75-D3B0-80B5B3272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48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14C8D6E-C14E-3241-2154-83ED398C2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Finansiellt och strukturellt sparande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5A6B9FE-AC32-0ACF-11AF-BA67021F9EA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Procent av BNP respektive potentiell BNP</a:t>
            </a:r>
          </a:p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78325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C6900-06AC-FA4E-7277-AE2A11D2F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42F20E-91A4-2DB8-9849-E4BE2F31B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Underskotten i de offentliga finanserna blir stora nästa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372A037-AC12-34F4-E67E-5A2372967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48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08BB7A-8E2D-4652-2B72-A053E482EB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Finansiellt och strukturellt sparande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3316DA4-F5B6-D737-C365-61328512BCE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Procent av BNP respektive potentiell BNP</a:t>
            </a:r>
          </a:p>
          <a:p>
            <a:r>
              <a:rPr lang="sv-SE"/>
              <a:t>Källor: SCB och Konjunkturinstitutet.</a:t>
            </a:r>
          </a:p>
        </p:txBody>
      </p:sp>
      <p:sp>
        <p:nvSpPr>
          <p:cNvPr id="3" name="Romb 2">
            <a:extLst>
              <a:ext uri="{FF2B5EF4-FFF2-40B4-BE49-F238E27FC236}">
                <a16:creationId xmlns:a16="http://schemas.microsoft.com/office/drawing/2014/main" id="{33F9B938-A45F-2ED0-B15F-A8A406BAA4A0}"/>
              </a:ext>
            </a:extLst>
          </p:cNvPr>
          <p:cNvSpPr/>
          <p:nvPr/>
        </p:nvSpPr>
        <p:spPr>
          <a:xfrm>
            <a:off x="7232587" y="3608013"/>
            <a:ext cx="72008" cy="72008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00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CB9BB56-FBAF-8FA1-7034-2079C4D3EBF7}"/>
              </a:ext>
            </a:extLst>
          </p:cNvPr>
          <p:cNvSpPr txBox="1">
            <a:spLocks/>
          </p:cNvSpPr>
          <p:nvPr/>
        </p:nvSpPr>
        <p:spPr>
          <a:xfrm>
            <a:off x="435126" y="1412776"/>
            <a:ext cx="5183872" cy="3384376"/>
          </a:xfrm>
          <a:prstGeom prst="rect">
            <a:avLst/>
          </a:prstGeom>
        </p:spPr>
        <p:txBody>
          <a:bodyPr anchor="t"/>
          <a:lstStyle>
            <a:lvl1pPr marL="18098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sv-SE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sv-SE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ubrik 9">
            <a:extLst>
              <a:ext uri="{FF2B5EF4-FFF2-40B4-BE49-F238E27FC236}">
                <a16:creationId xmlns:a16="http://schemas.microsoft.com/office/drawing/2014/main" id="{5F9886BA-0517-3AAE-0D9B-05AF64B37C7F}"/>
              </a:ext>
            </a:extLst>
          </p:cNvPr>
          <p:cNvSpPr txBox="1">
            <a:spLocks/>
          </p:cNvSpPr>
          <p:nvPr/>
        </p:nvSpPr>
        <p:spPr>
          <a:xfrm>
            <a:off x="336062" y="274640"/>
            <a:ext cx="538200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23" rtl="0" eaLnBrk="1" latinLnBrk="0" hangingPunct="1">
              <a:spcBef>
                <a:spcPct val="0"/>
              </a:spcBef>
              <a:buNone/>
              <a:defRPr sz="6000" b="1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Risker till prognosen</a:t>
            </a:r>
          </a:p>
        </p:txBody>
      </p:sp>
      <p:pic>
        <p:nvPicPr>
          <p:cNvPr id="7" name="Platshållare för innehåll 6" descr="En bild som visar utomhus, väg, träd, dimma&#10;&#10;Automatiskt genererad beskrivning">
            <a:extLst>
              <a:ext uri="{FF2B5EF4-FFF2-40B4-BE49-F238E27FC236}">
                <a16:creationId xmlns:a16="http://schemas.microsoft.com/office/drawing/2014/main" id="{C62692B7-4209-0103-EFD3-969399BE3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82" y="-3279291"/>
            <a:ext cx="6848518" cy="10272777"/>
          </a:xfr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50B5D6A6-F85D-A776-ADE3-AA25DCAE08DD}"/>
              </a:ext>
            </a:extLst>
          </p:cNvPr>
          <p:cNvSpPr txBox="1"/>
          <p:nvPr/>
        </p:nvSpPr>
        <p:spPr>
          <a:xfrm>
            <a:off x="418358" y="1916832"/>
            <a:ext cx="466953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/>
            <a:r>
              <a:rPr lang="sv-SE" dirty="0"/>
              <a:t>USA:s politik ökar global osäkerhet</a:t>
            </a:r>
            <a:endParaRPr lang="sv-S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sv-S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sv-S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</a:rPr>
              <a:t>Hushållens konsumtion</a:t>
            </a:r>
          </a:p>
          <a:p>
            <a:pPr marL="466729" lvl="1" indent="-285750"/>
            <a:endParaRPr lang="sv-SE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66729" lvl="1" indent="-285750"/>
            <a:r>
              <a:rPr lang="sv-SE" sz="1400" dirty="0">
                <a:latin typeface="Verdana" panose="020B0604030504040204" pitchFamily="34" charset="0"/>
                <a:ea typeface="Verdana" panose="020B0604030504040204" pitchFamily="34" charset="0"/>
              </a:rPr>
              <a:t>Alternativt scenario: </a:t>
            </a:r>
          </a:p>
          <a:p>
            <a:pPr marL="466729" lvl="1" indent="-285750"/>
            <a:r>
              <a:rPr lang="sv-SE" sz="1400" dirty="0">
                <a:latin typeface="Verdana" panose="020B0604030504040204" pitchFamily="34" charset="0"/>
                <a:ea typeface="Verdana" panose="020B0604030504040204" pitchFamily="34" charset="0"/>
              </a:rPr>
              <a:t>Ärrade hushåll som sparar mer</a:t>
            </a:r>
          </a:p>
        </p:txBody>
      </p:sp>
    </p:spTree>
    <p:extLst>
      <p:ext uri="{BB962C8B-B14F-4D97-AF65-F5344CB8AC3E}">
        <p14:creationId xmlns:p14="http://schemas.microsoft.com/office/powerpoint/2010/main" val="1916897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E98BA8-8F65-BB02-EF91-C3844486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v-SE">
                <a:ea typeface="Verdana"/>
              </a:rPr>
            </a:br>
            <a:r>
              <a:rPr lang="sv-SE">
                <a:ea typeface="Verdana"/>
              </a:rPr>
              <a:t>Konjunkturåterhämtning i svensk ekonomi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CA8CE56-1FD1-678D-5716-DE51F5545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80975" indent="-180975"/>
            <a:r>
              <a:rPr lang="sv-SE">
                <a:ea typeface="Verdana"/>
              </a:rPr>
              <a:t>Svag inledning men högre BNP-tillväxt från det andra halvåret i år</a:t>
            </a:r>
          </a:p>
          <a:p>
            <a:pPr marL="0" indent="0">
              <a:buNone/>
            </a:pPr>
            <a:endParaRPr lang="sv-SE">
              <a:ea typeface="Verdana"/>
            </a:endParaRPr>
          </a:p>
          <a:p>
            <a:pPr marL="180975" indent="-180975"/>
            <a:r>
              <a:rPr lang="sv-SE">
                <a:ea typeface="Verdana"/>
              </a:rPr>
              <a:t>Uppgången i år och nästa år drivs till stor del av hushållens konsumtion</a:t>
            </a:r>
          </a:p>
          <a:p>
            <a:pPr marL="180975" indent="-180975"/>
            <a:endParaRPr lang="sv-SE">
              <a:ea typeface="Verdana"/>
            </a:endParaRPr>
          </a:p>
          <a:p>
            <a:pPr marL="180975" indent="-180975"/>
            <a:r>
              <a:rPr lang="sv-SE">
                <a:ea typeface="Verdana"/>
              </a:rPr>
              <a:t>Expansiv finans- och penningpolitik stöttar utvecklingen</a:t>
            </a:r>
          </a:p>
          <a:p>
            <a:pPr marL="180975" indent="-180975"/>
            <a:endParaRPr lang="sv-SE">
              <a:ea typeface="Verdana"/>
            </a:endParaRPr>
          </a:p>
          <a:p>
            <a:pPr marL="180975" indent="-180975"/>
            <a:r>
              <a:rPr lang="sv-SE">
                <a:ea typeface="Verdana"/>
              </a:rPr>
              <a:t>2026 ökar sysselsättningen snabbare och arbetslösheten sjunker</a:t>
            </a:r>
          </a:p>
          <a:p>
            <a:pPr marL="180975" indent="-180975"/>
            <a:endParaRPr lang="sv-SE">
              <a:ea typeface="Verdana"/>
            </a:endParaRPr>
          </a:p>
          <a:p>
            <a:pPr marL="180975" indent="-180975"/>
            <a:r>
              <a:rPr lang="sv-SE">
                <a:ea typeface="Verdana"/>
              </a:rPr>
              <a:t>Balanserat konjunkturläge 2027</a:t>
            </a:r>
          </a:p>
          <a:p>
            <a:pPr marL="180975" indent="-180975"/>
            <a:endParaRPr lang="sv-SE">
              <a:ea typeface="Verdana"/>
            </a:endParaRPr>
          </a:p>
          <a:p>
            <a:pPr marL="180975" indent="-180975"/>
            <a:endParaRPr lang="sv-SE">
              <a:ea typeface="Verdana"/>
            </a:endParaRPr>
          </a:p>
          <a:p>
            <a:pPr marL="180975" indent="-180975"/>
            <a:endParaRPr lang="sv-SE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08775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B30FB5-FF51-4F25-4E2E-DF8387EDB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2" y="274640"/>
            <a:ext cx="10224434" cy="504000"/>
          </a:xfrm>
        </p:spPr>
        <p:txBody>
          <a:bodyPr/>
          <a:lstStyle/>
          <a:p>
            <a:r>
              <a:rPr lang="sv-SE"/>
              <a:t>Konsumtionen växer långsammare och arbetslösheten blir hög längre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D8CCA79-E19E-C0E0-CAF2-E966515D4FE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/>
          <a:stretch>
            <a:fillRect/>
          </a:stretch>
        </p:blipFill>
        <p:spPr>
          <a:xfrm>
            <a:off x="212269" y="1542232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A30601B-104F-EB3D-48A7-6DB8BCED6C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9346" y="1013178"/>
            <a:ext cx="5382000" cy="504056"/>
          </a:xfrm>
        </p:spPr>
        <p:txBody>
          <a:bodyPr/>
          <a:lstStyle/>
          <a:p>
            <a:r>
              <a:rPr lang="sv-SE"/>
              <a:t>Hushållens konsumtion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3F66399-4D06-0061-FB45-846BBA7AA8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9346" y="6165304"/>
            <a:ext cx="5382000" cy="594296"/>
          </a:xfrm>
        </p:spPr>
        <p:txBody>
          <a:bodyPr/>
          <a:lstStyle/>
          <a:p>
            <a:r>
              <a:rPr lang="sv-SE"/>
              <a:t>Procentuell förändring, fasta priser, kalenderkorrigerade värden
Källor: SCB och Konjunkturinstitutet.</a:t>
            </a:r>
          </a:p>
        </p:txBody>
      </p:sp>
      <p:pic>
        <p:nvPicPr>
          <p:cNvPr id="16" name="Platshållare för innehåll 10">
            <a:extLst>
              <a:ext uri="{FF2B5EF4-FFF2-40B4-BE49-F238E27FC236}">
                <a16:creationId xmlns:a16="http://schemas.microsoft.com/office/drawing/2014/main" id="{22CA6BBE-7F43-2FBD-A37A-F66BD4BF5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05427" y="1542232"/>
            <a:ext cx="5400000" cy="3799499"/>
          </a:xfrm>
        </p:spPr>
      </p:pic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0A565CB1-1E07-26A4-A164-41A608867B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3992" y="854944"/>
            <a:ext cx="5382000" cy="504056"/>
          </a:xfrm>
        </p:spPr>
        <p:txBody>
          <a:bodyPr/>
          <a:lstStyle/>
          <a:p>
            <a:r>
              <a:rPr lang="sv-SE"/>
              <a:t>Arbetslöshet</a:t>
            </a:r>
          </a:p>
        </p:txBody>
      </p:sp>
      <p:sp>
        <p:nvSpPr>
          <p:cNvPr id="18" name="Underrubrik 4">
            <a:extLst>
              <a:ext uri="{FF2B5EF4-FFF2-40B4-BE49-F238E27FC236}">
                <a16:creationId xmlns:a16="http://schemas.microsoft.com/office/drawing/2014/main" id="{A7E6300E-F1EF-A546-0915-4292CCC7458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023288" y="6166405"/>
            <a:ext cx="5382000" cy="594000"/>
          </a:xfrm>
        </p:spPr>
        <p:txBody>
          <a:bodyPr/>
          <a:lstStyle/>
          <a:p>
            <a:r>
              <a:rPr lang="sv-SE"/>
              <a:t>Procent av arbetskraften</a:t>
            </a:r>
          </a:p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81810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B7645-C49E-50E1-D830-05F052B0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klocka, Väggklocka&#10;&#10;Automatiskt genererad beskrivning">
            <a:extLst>
              <a:ext uri="{FF2B5EF4-FFF2-40B4-BE49-F238E27FC236}">
                <a16:creationId xmlns:a16="http://schemas.microsoft.com/office/drawing/2014/main" id="{A4F744D7-856E-5A03-CCDB-F156C74A1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0"/>
            <a:ext cx="3175000" cy="6858000"/>
          </a:xfrm>
          <a:prstGeom prst="rect">
            <a:avLst/>
          </a:prstGeom>
        </p:spPr>
      </p:pic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A5120F6D-DF53-11D8-2C4C-38929E7CBF54}"/>
              </a:ext>
            </a:extLst>
          </p:cNvPr>
          <p:cNvSpPr txBox="1">
            <a:spLocks/>
          </p:cNvSpPr>
          <p:nvPr/>
        </p:nvSpPr>
        <p:spPr>
          <a:xfrm>
            <a:off x="335360" y="1319217"/>
            <a:ext cx="8640960" cy="4774083"/>
          </a:xfrm>
          <a:prstGeom prst="rect">
            <a:avLst/>
          </a:prstGeom>
        </p:spPr>
        <p:txBody>
          <a:bodyPr/>
          <a:lstStyle>
            <a:lvl1pPr marL="18098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DC999D5C-D66F-04AF-A21A-7678956AD44A}"/>
              </a:ext>
            </a:extLst>
          </p:cNvPr>
          <p:cNvSpPr txBox="1">
            <a:spLocks/>
          </p:cNvSpPr>
          <p:nvPr/>
        </p:nvSpPr>
        <p:spPr>
          <a:xfrm>
            <a:off x="261157" y="6006868"/>
            <a:ext cx="846911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baseline="300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endParaRPr lang="en-GB" sz="1200" baseline="300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GB" sz="1200" baseline="300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arbetskraften</a:t>
            </a:r>
            <a:r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GB" sz="1200" baseline="300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GB" sz="120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Konjunkturlöner</a:t>
            </a:r>
            <a:r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GB" sz="1200" baseline="300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Vid </a:t>
            </a:r>
            <a:r>
              <a:rPr lang="en-GB" sz="120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årets</a:t>
            </a:r>
            <a:r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slut. </a:t>
            </a:r>
            <a:r>
              <a:rPr lang="en-GB" sz="1200" baseline="300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4 </a:t>
            </a:r>
            <a:r>
              <a:rPr lang="en-GB" sz="120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potentiell</a:t>
            </a:r>
            <a:r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BNP. </a:t>
            </a:r>
            <a:r>
              <a:rPr lang="sv-SE" sz="1200" baseline="30000"/>
              <a:t>5</a:t>
            </a:r>
            <a:r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Strukturella</a:t>
            </a:r>
            <a:r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sparandet</a:t>
            </a:r>
            <a:r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exkl</a:t>
            </a:r>
            <a:r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försvarsuppbyggnad</a:t>
            </a:r>
            <a:r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och</a:t>
            </a:r>
            <a:r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Ukrainaram</a:t>
            </a:r>
            <a:r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GB" sz="120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potentiell</a:t>
            </a:r>
            <a:r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BNP.</a:t>
            </a:r>
            <a:r>
              <a:rPr lang="sv-SE" sz="1200" baseline="30000"/>
              <a:t> </a:t>
            </a:r>
            <a:r>
              <a:rPr lang="en-GB" sz="1200" baseline="300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6 </a:t>
            </a:r>
            <a:r>
              <a:rPr lang="en-GB" sz="120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potentiell</a:t>
            </a:r>
            <a:r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BNP.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BCDDABD0-64B3-2176-D3BD-46EFABD65E9E}"/>
              </a:ext>
            </a:extLst>
          </p:cNvPr>
          <p:cNvSpPr txBox="1">
            <a:spLocks/>
          </p:cNvSpPr>
          <p:nvPr/>
        </p:nvSpPr>
        <p:spPr>
          <a:xfrm>
            <a:off x="336061" y="274639"/>
            <a:ext cx="8658000" cy="504000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Prognosen i sammandrag</a:t>
            </a:r>
            <a:endParaRPr lang="sv-SE" i="1">
              <a:solidFill>
                <a:srgbClr val="FF0000"/>
              </a:solidFill>
            </a:endParaRP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4C0D5287-5C23-6061-82F5-F53762647327}"/>
              </a:ext>
            </a:extLst>
          </p:cNvPr>
          <p:cNvSpPr txBox="1">
            <a:spLocks/>
          </p:cNvSpPr>
          <p:nvPr/>
        </p:nvSpPr>
        <p:spPr>
          <a:xfrm>
            <a:off x="336060" y="1049917"/>
            <a:ext cx="8658000" cy="504000"/>
          </a:xfrm>
          <a:prstGeom prst="rect">
            <a:avLst/>
          </a:prstGeom>
        </p:spPr>
        <p:txBody>
          <a:bodyPr/>
          <a:lstStyle>
            <a:lvl1pPr marL="18098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400"/>
              <a:t>Årlig procentuell förändring respektive procent </a:t>
            </a:r>
            <a:r>
              <a:rPr lang="sv-SE" sz="1400" i="1"/>
              <a:t>(KL juni)</a:t>
            </a:r>
            <a:endParaRPr lang="sv-SE" sz="1400">
              <a:solidFill>
                <a:srgbClr val="FF0000"/>
              </a:solidFill>
            </a:endParaRPr>
          </a:p>
        </p:txBody>
      </p:sp>
      <p:graphicFrame>
        <p:nvGraphicFramePr>
          <p:cNvPr id="7" name="Platshållare för innehåll 17">
            <a:extLst>
              <a:ext uri="{FF2B5EF4-FFF2-40B4-BE49-F238E27FC236}">
                <a16:creationId xmlns:a16="http://schemas.microsoft.com/office/drawing/2014/main" id="{59A9CF01-663F-289A-F62C-9267724001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0264368"/>
              </p:ext>
            </p:extLst>
          </p:nvPr>
        </p:nvGraphicFramePr>
        <p:xfrm>
          <a:off x="336061" y="1484785"/>
          <a:ext cx="8352226" cy="4483689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087531">
                  <a:extLst>
                    <a:ext uri="{9D8B030D-6E8A-4147-A177-3AD203B41FA5}">
                      <a16:colId xmlns:a16="http://schemas.microsoft.com/office/drawing/2014/main" val="2233437750"/>
                    </a:ext>
                  </a:extLst>
                </a:gridCol>
                <a:gridCol w="1358915">
                  <a:extLst>
                    <a:ext uri="{9D8B030D-6E8A-4147-A177-3AD203B41FA5}">
                      <a16:colId xmlns:a16="http://schemas.microsoft.com/office/drawing/2014/main" val="2972175636"/>
                    </a:ext>
                  </a:extLst>
                </a:gridCol>
                <a:gridCol w="1635260">
                  <a:extLst>
                    <a:ext uri="{9D8B030D-6E8A-4147-A177-3AD203B41FA5}">
                      <a16:colId xmlns:a16="http://schemas.microsoft.com/office/drawing/2014/main" val="3510259328"/>
                    </a:ext>
                  </a:extLst>
                </a:gridCol>
                <a:gridCol w="1635260">
                  <a:extLst>
                    <a:ext uri="{9D8B030D-6E8A-4147-A177-3AD203B41FA5}">
                      <a16:colId xmlns:a16="http://schemas.microsoft.com/office/drawing/2014/main" val="1784951239"/>
                    </a:ext>
                  </a:extLst>
                </a:gridCol>
                <a:gridCol w="1635260">
                  <a:extLst>
                    <a:ext uri="{9D8B030D-6E8A-4147-A177-3AD203B41FA5}">
                      <a16:colId xmlns:a16="http://schemas.microsoft.com/office/drawing/2014/main" val="705609271"/>
                    </a:ext>
                  </a:extLst>
                </a:gridCol>
              </a:tblGrid>
              <a:tr h="789207">
                <a:tc>
                  <a:txBody>
                    <a:bodyPr/>
                    <a:lstStyle/>
                    <a:p>
                      <a:endParaRPr lang="sv-SE" sz="14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>
                          <a:solidFill>
                            <a:schemeClr val="tx1"/>
                          </a:solidFill>
                        </a:rPr>
                        <a:t>Genomsnitt</a:t>
                      </a:r>
                    </a:p>
                    <a:p>
                      <a:pPr algn="ctr"/>
                      <a:r>
                        <a:rPr lang="sv-SE" sz="1400" b="0" i="0">
                          <a:solidFill>
                            <a:schemeClr val="tx1"/>
                          </a:solidFill>
                        </a:rPr>
                        <a:t>(2000-2024)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sv-SE" sz="1400" b="0" i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sv-SE" sz="1400" b="0" i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>
                          <a:solidFill>
                            <a:schemeClr val="tx1"/>
                          </a:solidFill>
                        </a:rPr>
                        <a:t>2026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553593"/>
                  </a:ext>
                </a:extLst>
              </a:tr>
              <a:tr h="373900">
                <a:tc>
                  <a:txBody>
                    <a:bodyPr/>
                    <a:lstStyle/>
                    <a:p>
                      <a:r>
                        <a:rPr lang="sv-SE" sz="1400" b="0"/>
                        <a:t>Världens BNP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23" rtl="0" eaLnBrk="1" fontAlgn="b" latinLnBrk="0" hangingPunct="1">
                        <a:buNone/>
                      </a:pPr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3,0 </a:t>
                      </a:r>
                      <a:r>
                        <a:rPr lang="sv-SE" sz="14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(3,1)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23" rtl="0" eaLnBrk="1" fontAlgn="b" latinLnBrk="0" hangingPunct="1">
                        <a:buNone/>
                      </a:pPr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2,8 </a:t>
                      </a:r>
                      <a:r>
                        <a:rPr lang="sv-SE" sz="14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(2,7)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23" rtl="0" eaLnBrk="1" fontAlgn="b" latinLnBrk="0" hangingPunct="1">
                        <a:buNone/>
                      </a:pPr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2,8 </a:t>
                      </a:r>
                      <a:r>
                        <a:rPr lang="sv-SE" sz="14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(2,8)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518477"/>
                  </a:ext>
                </a:extLst>
              </a:tr>
              <a:tr h="373900">
                <a:tc>
                  <a:txBody>
                    <a:bodyPr/>
                    <a:lstStyle/>
                    <a:p>
                      <a:r>
                        <a:rPr lang="sv-SE" sz="1400" b="0"/>
                        <a:t>BNP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23" rtl="0" eaLnBrk="1" fontAlgn="b" latinLnBrk="0" hangingPunct="1">
                        <a:buNone/>
                      </a:pPr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0,8 </a:t>
                      </a:r>
                      <a:r>
                        <a:rPr lang="sv-SE" sz="14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(1,0)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23" rtl="0" eaLnBrk="1" fontAlgn="b" latinLnBrk="0" hangingPunct="1">
                        <a:buNone/>
                      </a:pPr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0,9 </a:t>
                      </a:r>
                      <a:r>
                        <a:rPr lang="sv-SE" sz="14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(0,9)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23" rtl="0" eaLnBrk="1" fontAlgn="b" latinLnBrk="0" hangingPunct="1">
                        <a:buNone/>
                      </a:pPr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2,6 </a:t>
                      </a:r>
                      <a:r>
                        <a:rPr lang="sv-SE" sz="14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(2,7)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949879"/>
                  </a:ext>
                </a:extLst>
              </a:tr>
              <a:tr h="373900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/>
                        <a:t>Arbetslöshet</a:t>
                      </a:r>
                      <a:r>
                        <a:rPr lang="sv-SE" sz="1400" b="0" baseline="30000"/>
                        <a:t>1</a:t>
                      </a:r>
                      <a:endParaRPr lang="sv-SE" sz="1400" b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23" rtl="0" eaLnBrk="1" fontAlgn="b" latinLnBrk="0" hangingPunct="1">
                        <a:buNone/>
                      </a:pPr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8,4 </a:t>
                      </a:r>
                      <a:r>
                        <a:rPr lang="sv-SE" sz="14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(8,4)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23" rtl="0" eaLnBrk="1" fontAlgn="b" latinLnBrk="0" hangingPunct="1">
                        <a:buNone/>
                      </a:pPr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8,7</a:t>
                      </a:r>
                      <a:r>
                        <a:rPr lang="sv-SE" sz="14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(8,8)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23" rtl="0" eaLnBrk="1" fontAlgn="b" latinLnBrk="0" hangingPunct="1">
                        <a:buNone/>
                      </a:pPr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8,4 </a:t>
                      </a:r>
                      <a:r>
                        <a:rPr lang="sv-SE" sz="14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(8,4)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380629"/>
                  </a:ext>
                </a:extLst>
              </a:tr>
              <a:tr h="373900">
                <a:tc>
                  <a:txBody>
                    <a:bodyPr/>
                    <a:lstStyle/>
                    <a:p>
                      <a:r>
                        <a:rPr lang="sv-SE" sz="1400" b="0"/>
                        <a:t>KPIF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23" rtl="0" eaLnBrk="1" fontAlgn="b" latinLnBrk="0" hangingPunct="1">
                        <a:buNone/>
                      </a:pPr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1,9 </a:t>
                      </a:r>
                      <a:r>
                        <a:rPr lang="sv-SE" sz="14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(1,9)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23" rtl="0" eaLnBrk="1" fontAlgn="b" latinLnBrk="0" hangingPunct="1">
                        <a:buNone/>
                      </a:pPr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2,7 </a:t>
                      </a:r>
                      <a:r>
                        <a:rPr lang="sv-SE" sz="14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(2,4)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23" rtl="0" eaLnBrk="1" fontAlgn="b" latinLnBrk="0" hangingPunct="1">
                        <a:buNone/>
                      </a:pPr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0,9 </a:t>
                      </a:r>
                      <a:r>
                        <a:rPr lang="sv-SE" sz="14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(1,5)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81464"/>
                  </a:ext>
                </a:extLst>
              </a:tr>
              <a:tr h="373900">
                <a:tc>
                  <a:txBody>
                    <a:bodyPr/>
                    <a:lstStyle/>
                    <a:p>
                      <a:r>
                        <a:rPr lang="sv-SE" sz="1400" b="0"/>
                        <a:t>Timlön</a:t>
                      </a:r>
                      <a:r>
                        <a:rPr lang="sv-SE" sz="1400" b="0" baseline="30000"/>
                        <a:t>2</a:t>
                      </a:r>
                      <a:endParaRPr lang="sv-SE" sz="1400" b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23" rtl="0" eaLnBrk="1" fontAlgn="b" latinLnBrk="0" hangingPunct="1">
                        <a:buNone/>
                      </a:pPr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4,1 </a:t>
                      </a:r>
                      <a:r>
                        <a:rPr lang="sv-SE" sz="14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(4,1)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23" rtl="0" eaLnBrk="1" fontAlgn="b" latinLnBrk="0" hangingPunct="1">
                        <a:buNone/>
                      </a:pPr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3,6 </a:t>
                      </a:r>
                      <a:r>
                        <a:rPr lang="sv-SE" sz="14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(3,7)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23" rtl="0" eaLnBrk="1" fontAlgn="b" latinLnBrk="0" hangingPunct="1">
                        <a:buNone/>
                      </a:pPr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3,4 </a:t>
                      </a:r>
                      <a:r>
                        <a:rPr lang="sv-SE" sz="14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(3,5)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92710"/>
                  </a:ext>
                </a:extLst>
              </a:tr>
              <a:tr h="373900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/>
                        <a:t>Styrränta</a:t>
                      </a:r>
                      <a:r>
                        <a:rPr lang="sv-SE" sz="1400" b="0" baseline="3000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23" rtl="0" eaLnBrk="1" fontAlgn="b" latinLnBrk="0" hangingPunct="1">
                        <a:buNone/>
                      </a:pPr>
                      <a:r>
                        <a:rPr lang="sv-S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2,75 </a:t>
                      </a:r>
                      <a:r>
                        <a:rPr lang="sv-SE" sz="14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(2,75)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23" rtl="0" eaLnBrk="1" fontAlgn="b" latinLnBrk="0" hangingPunct="1">
                        <a:buNone/>
                      </a:pPr>
                      <a:r>
                        <a:rPr lang="sv-S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1,75 </a:t>
                      </a:r>
                      <a:r>
                        <a:rPr lang="sv-SE" sz="14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(1,75)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23" rtl="0" eaLnBrk="1" fontAlgn="b" latinLnBrk="0" hangingPunct="1">
                        <a:buNone/>
                      </a:pPr>
                      <a:r>
                        <a:rPr lang="sv-S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1,75 </a:t>
                      </a:r>
                      <a:r>
                        <a:rPr lang="sv-SE" sz="14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(1,75)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392790"/>
                  </a:ext>
                </a:extLst>
              </a:tr>
              <a:tr h="559022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/>
                        <a:t>Strukturellt sparande</a:t>
                      </a:r>
                      <a:r>
                        <a:rPr lang="sv-SE" sz="1400" b="0" baseline="30000"/>
                        <a:t>4</a:t>
                      </a:r>
                      <a:endParaRPr lang="sv-SE" sz="1400" b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-0,2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0,3 </a:t>
                      </a:r>
                      <a:r>
                        <a:rPr lang="sv-SE" sz="14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(0,1)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23" rtl="0" eaLnBrk="1" fontAlgn="b" latinLnBrk="0" hangingPunct="1">
                        <a:buNone/>
                      </a:pPr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0,3 </a:t>
                      </a:r>
                      <a:r>
                        <a:rPr lang="sv-SE" sz="14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(0,1)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23" rtl="0" eaLnBrk="1" fontAlgn="b" latinLnBrk="0" hangingPunct="1">
                        <a:buNone/>
                      </a:pPr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-1,6 </a:t>
                      </a:r>
                      <a:r>
                        <a:rPr lang="sv-SE" sz="14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(-0,1)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591848"/>
                  </a:ext>
                </a:extLst>
              </a:tr>
              <a:tr h="440818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/>
                        <a:t>Strukturellt sparande, justerat</a:t>
                      </a:r>
                      <a:r>
                        <a:rPr lang="sv-SE" sz="1400" b="0" baseline="30000"/>
                        <a:t>5</a:t>
                      </a:r>
                      <a:endParaRPr lang="sv-SE" sz="1400" b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121268"/>
                  </a:ext>
                </a:extLst>
              </a:tr>
              <a:tr h="373900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/>
                        <a:t>BNP-gap</a:t>
                      </a:r>
                      <a:r>
                        <a:rPr lang="sv-SE" sz="1400" b="0" baseline="30000"/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-0,4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>
                        <a:buNone/>
                      </a:pPr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-2,0 </a:t>
                      </a:r>
                      <a:r>
                        <a:rPr lang="sv-SE" sz="14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(-2,1)</a:t>
                      </a:r>
                      <a:endParaRPr lang="sv-SE" sz="1400" b="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-2,3 </a:t>
                      </a:r>
                      <a:r>
                        <a:rPr lang="sv-SE" sz="14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(-2,1)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-0,9 </a:t>
                      </a:r>
                      <a:r>
                        <a:rPr lang="sv-SE" sz="14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(-0,9)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803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826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CD1D9-BAE8-8B83-B506-56424B8A9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Konsumtionen har vuxit fyra kvartal i rad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0ED7F11-FFEC-3988-7647-3695A5995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8AEB788-AF51-6EF5-2C19-5D68E3DE2C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Hushållens konsumtion och hushållens konfidensindikator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B790247-AFC4-F411-6CAE-BC8BFCB743B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Procentuell förändring, säsongsrensade kvartalsvärden respektive index medelvärde=100, säsongsrensade månadsvärden
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6877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ADB486-D741-840B-4FB1-FCDE085E4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Hushållen mer optimistiska om framtiden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DEA3476-6C51-EDDF-0336-4BC018F03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D01E3E1-F1FE-9A0E-9C07-3074A6A765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Hushållets ekonomi,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471607D-27FC-4D0F-5FC5-62211500E90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8270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CCE731-CF23-DDD8-9A18-C24FA2093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Hushållens konsumtion stiger i takt med disponibelinkomsten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0EA6B52-44D0-C17B-6F7B-96360D70D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C688395-3A0E-088E-A2F8-3E3A6288AE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Hushållens konsumtion och real disponibel inkomst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35FE7F-AB97-E934-609F-9D5A9B7629E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Index 2019=100
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9085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3D7721-1F28-4ECC-8EE0-3F1D1887F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Svag konsumtion även i jämförbara länder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BB0F199-0890-49AF-4CDA-12C67CBCA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706EE4E-A295-6913-ACDA-AF61B9A19D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Real hushållskonsumtion per capita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989BA6F-57EB-D3B3-FAF9-CE591A80991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Index 2019=100, säsongsrensade kvartalsvärden
Källor: Eurostat, OECD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03269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D1E98B-9629-782A-6231-8C20E7D99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Offentliga stimulanser stödjer utvecklingen i euroområdet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2255ACE-86A1-171E-4D00-C6D84146F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FC93105-62D7-1D3E-4C01-581607BE7A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BNP i valda länder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1B57783-080D-783B-33DD-C598BA202E5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Index 2019 kvartal 4=100, fasta priser, säsongsrensade kvartalsvärden
Källor: Nationella källor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98699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EC7B05-BF5B-C9A2-BCD3-9FCF0558E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Exportorderstocken lägre än normalt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1D940F6-BD9B-4C3F-3575-BE436EA76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6550" y="1634830"/>
            <a:ext cx="8658225" cy="424874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9BBD046-DD04-1238-D32E-DD156DCB6C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Tillverkningsindustrins omdöme om exportorderstocken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DC3D2A4-293A-C835-6037-BAFF02952F7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Standardiserade avvikelser från medelvärde, säsongsrensade månadsvärden
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16929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3BF7D8-BB9B-438A-0FB8-37E259733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Uppbyggnad av försvar och rättsväsende bidrar till tillväxten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D6F6BF1-1AD4-A2F0-460A-AD03B1699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4B49F62-F0E0-ACB6-5D37-68711D7352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Bidrag till offentlig konsumtionstillväxt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730E080-F068-1739-242D-B7CE4E3659D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Procentuell förändring respektive procentenheter
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68651934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1.potx" id="{E74F871E-6C01-440F-B95E-28135BD1664C}" vid="{D9C39154-4341-4D11-A7B2-E62F5983B8B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47B79C818965A40ADFFDB1CB4DC98A2" ma:contentTypeVersion="10" ma:contentTypeDescription="Skapa ett nytt dokument." ma:contentTypeScope="" ma:versionID="7deb6d36e4487afe2142287a19433b25">
  <xsd:schema xmlns:xsd="http://www.w3.org/2001/XMLSchema" xmlns:xs="http://www.w3.org/2001/XMLSchema" xmlns:p="http://schemas.microsoft.com/office/2006/metadata/properties" xmlns:ns2="0b15524d-4181-4c19-b5d6-160e5eaeed41" xmlns:ns3="aa8f104d-f58e-4a3a-9ba7-babb19e0932e" targetNamespace="http://schemas.microsoft.com/office/2006/metadata/properties" ma:root="true" ma:fieldsID="8690762c1711c972e9669c39e9215aea" ns2:_="" ns3:_="">
    <xsd:import namespace="0b15524d-4181-4c19-b5d6-160e5eaeed41"/>
    <xsd:import namespace="aa8f104d-f58e-4a3a-9ba7-babb19e093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15524d-4181-4c19-b5d6-160e5eaeed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eringar" ma:readOnly="false" ma:fieldId="{5cf76f15-5ced-4ddc-b409-7134ff3c332f}" ma:taxonomyMulti="true" ma:sspId="8a770318-ad50-4a32-a02c-ff5243aca4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f104d-f58e-4a3a-9ba7-babb19e0932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54e696c-cc22-4019-921f-28433bf68aa8}" ma:internalName="TaxCatchAll" ma:showField="CatchAllData" ma:web="aa8f104d-f58e-4a3a-9ba7-babb19e093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a8f104d-f58e-4a3a-9ba7-babb19e0932e" xsi:nil="true"/>
    <lcf76f155ced4ddcb4097134ff3c332f xmlns="0b15524d-4181-4c19-b5d6-160e5eaeed4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1386A8-BB25-4C37-9A4E-0DAA231C90D3}">
  <ds:schemaRefs>
    <ds:schemaRef ds:uri="0b15524d-4181-4c19-b5d6-160e5eaeed41"/>
    <ds:schemaRef ds:uri="aa8f104d-f58e-4a3a-9ba7-babb19e093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C9595FE-1AA4-4EF2-BBCA-BD83EFFB3889}">
  <ds:schemaRefs>
    <ds:schemaRef ds:uri="http://purl.org/dc/terms/"/>
    <ds:schemaRef ds:uri="http://purl.org/dc/dcmitype/"/>
    <ds:schemaRef ds:uri="http://schemas.microsoft.com/office/2006/documentManagement/types"/>
    <ds:schemaRef ds:uri="0b15524d-4181-4c19-b5d6-160e5eaeed41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aa8f104d-f58e-4a3a-9ba7-babb19e0932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8B133AB-DC4E-49D9-BE1E-D41635D1D8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ExternaPresentationer1</Template>
  <TotalTime>4</TotalTime>
  <Words>680</Words>
  <Application>Microsoft Office PowerPoint</Application>
  <PresentationFormat>Bredbild</PresentationFormat>
  <Paragraphs>157</Paragraphs>
  <Slides>21</Slides>
  <Notes>20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6" baseType="lpstr">
      <vt:lpstr>Arial</vt:lpstr>
      <vt:lpstr>Arial Unicode MS</vt:lpstr>
      <vt:lpstr>Calibri</vt:lpstr>
      <vt:lpstr>Verdana</vt:lpstr>
      <vt:lpstr>ExternaPresentationer2</vt:lpstr>
      <vt:lpstr>PowerPoint-presentation</vt:lpstr>
      <vt:lpstr> Konjunkturåterhämtning i svensk ekonomi</vt:lpstr>
      <vt:lpstr>Konsumtionen har vuxit fyra kvartal i rad</vt:lpstr>
      <vt:lpstr>Hushållen mer optimistiska om framtiden</vt:lpstr>
      <vt:lpstr>Hushållens konsumtion stiger i takt med disponibelinkomsten</vt:lpstr>
      <vt:lpstr>Svag konsumtion även i jämförbara länder</vt:lpstr>
      <vt:lpstr>Offentliga stimulanser stödjer utvecklingen i euroområdet</vt:lpstr>
      <vt:lpstr>Exportorderstocken lägre än normalt</vt:lpstr>
      <vt:lpstr>Uppbyggnad av försvar och rättsväsende bidrar till tillväxten</vt:lpstr>
      <vt:lpstr>Svensk BNP växer med 2,6 procent nästa år</vt:lpstr>
      <vt:lpstr>Långsam tillväxt i sysselsättningen ett år till</vt:lpstr>
      <vt:lpstr>Förhöjd arbetslöshet även nästa år</vt:lpstr>
      <vt:lpstr>Arbetslösheten för eftergymnasialt utbildade har stigit</vt:lpstr>
      <vt:lpstr>Jämförelsevis höga löneökningar</vt:lpstr>
      <vt:lpstr>KPIF-inflationen nu över 3 procent men under 2 procent 2026</vt:lpstr>
      <vt:lpstr>Styrräntan 1,75 procent i slutet av året</vt:lpstr>
      <vt:lpstr>Underskotten i de offentliga finanserna blir stora nästa år</vt:lpstr>
      <vt:lpstr>Underskotten i de offentliga finanserna blir stora nästa år</vt:lpstr>
      <vt:lpstr>PowerPoint-presentation</vt:lpstr>
      <vt:lpstr>Konsumtionen växer långsammare och arbetslösheten blir hög längre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Rosmarie Andersson</dc:creator>
  <cp:lastModifiedBy>Rosmarie Andersson</cp:lastModifiedBy>
  <cp:revision>2</cp:revision>
  <dcterms:created xsi:type="dcterms:W3CDTF">2025-09-19T13:05:39Z</dcterms:created>
  <dcterms:modified xsi:type="dcterms:W3CDTF">2025-09-23T14:13:45Z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0x010100D47B79C818965A40ADFFDB1CB4DC98A2</vt:lpwstr>
  </property>
  <property fmtid="{D5CDD505-2E9C-101B-9397-08002B2CF9AE}" pid="3" name="MediaServiceImageTags">
    <vt:lpwstr/>
  </property>
</Properties>
</file>