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55" r:id="rId2"/>
    <p:sldId id="356" r:id="rId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5C109-39F3-13CB-FA2A-A6E5591F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KPI och BNP i fasta 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4BC6085-B012-35C7-86F7-B97A484C8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F9C1DE-34E6-8B55-2EB7-BB7AB9CBD3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A7DB277-DE8A-5056-2288-B32EB747388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84568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D343B-FB60-81DF-9CEF-F395680A4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Inflationsförväntningar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A9D1BB9-FA38-8744-5777-E6951F583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AB93A4-821B-DF3F-019C-C1E596681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D9ED78-F8ED-4822-5287-C2177B04DE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</a:t>
            </a:r>
            <a:r>
              <a:rPr lang="sv-SE" dirty="0" err="1"/>
              <a:t>Prospera</a:t>
            </a:r>
            <a:r>
              <a:rPr lang="sv-SE" dirty="0"/>
              <a:t> och </a:t>
            </a:r>
            <a:r>
              <a:rPr lang="sv-SE" dirty="0" err="1"/>
              <a:t>Macrobond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330260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56</TotalTime>
  <Words>22</Words>
  <Application>Microsoft Office PowerPoint</Application>
  <PresentationFormat>Bredbild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ExternaPresentationer2</vt:lpstr>
      <vt:lpstr>KPI och BNP i fasta priser</vt:lpstr>
      <vt:lpstr>Inflationsförväntningar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6</cp:revision>
  <dcterms:created xsi:type="dcterms:W3CDTF">2023-03-24T17:01:32Z</dcterms:created>
  <dcterms:modified xsi:type="dcterms:W3CDTF">2023-03-28T10:31:57Z</dcterms:modified>
</cp:coreProperties>
</file>