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33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44259E-57D6-594E-4739-BF83601D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433907C-2353-A3A6-7A08-ACF7FE183B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ECBB02-0C84-4FA7-0E28-DBB36B5A4D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563E7C2-DD38-3AF1-680F-B39A9C9D23D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6475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96EDAB-D8F3-EFBB-CD9B-74D1A980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ålderspensionssystemet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6350BE9-4873-1613-A829-061C26940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86744F-14A4-369D-9D48-4E500D8C64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A4901EE-BA90-61FF-57ED-563F4E1044F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32767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2CAD31-18EC-A27C-2944-F079EA0F6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Inkomster från pensionsavgifter och utbetalda pensioner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C02AC4A-F72D-DFB5-5794-3C9509EB1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C4D67B-24A5-FEB6-C278-F7154C22B7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2AF85D-8F4A-36BB-CFC2-14BCE6325C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6535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B7C384-7FC1-7B14-4761-B1A1A880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Utbetalda pensioner och följsamhetsindex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EF12A28-8577-9D88-2F25-AC3730E4B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3C9A9E-A8B7-9274-4B88-3047C58771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och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14C4C69-8462-70C4-A0D3-E245B3D855A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18963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AA13DE-DEB3-A35C-70FE-16C48DCE5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Tillgångar och avkastning i ålderspensionssystemet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C3915E-6BC1-B9EB-4A88-2550307FE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F781D31-ADAA-BBBE-A8CA-8A987D310E6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122BCDCB-4DAD-BD83-AEA7-2CF8A9FF0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666" y="1419225"/>
            <a:ext cx="8231992" cy="4679950"/>
          </a:xfrm>
        </p:spPr>
      </p:pic>
    </p:spTree>
    <p:extLst>
      <p:ext uri="{BB962C8B-B14F-4D97-AF65-F5344CB8AC3E}">
        <p14:creationId xmlns:p14="http://schemas.microsoft.com/office/powerpoint/2010/main" val="2356661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C03D3-EB40-F1B0-31E1-7DE785062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staten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50679DA-4536-6F75-138F-E011B2E99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FE8252-FE55-9FEB-CEA9-F1624BF0A4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B55BBE-03A0-63BA-5B01-1DEDEB0D646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51878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0D017D-BDAD-E649-5934-04B453102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Statens skatteinkomster och total skattekvot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9B989D4-101B-CFEC-0B1E-849F57AE6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6FD2E0-B7C4-DBF3-8F27-A44DA20B1B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5A9519F-858D-2598-17C3-9346629228E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27719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6FC39D-AA7A-05FC-F147-738C3B976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Statens skatteinkomster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993C80-719A-8260-E242-DA9985AF74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FC9A370-91D7-9B06-424D-AC74B3CD224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1C3AB918-1792-B521-CD7F-49C1A28E36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666" y="1419225"/>
            <a:ext cx="8231992" cy="4679950"/>
          </a:xfrm>
        </p:spPr>
      </p:pic>
    </p:spTree>
    <p:extLst>
      <p:ext uri="{BB962C8B-B14F-4D97-AF65-F5344CB8AC3E}">
        <p14:creationId xmlns:p14="http://schemas.microsoft.com/office/powerpoint/2010/main" val="905780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F6E68F-27D0-8E22-880E-A4C581F5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Utgifter i staten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77BBEBD-B2AA-0265-8DF8-E4FE68546D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304160-3328-1EAB-D6FF-593C7E0C39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4156689-6397-C86A-7234-78688395FCB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32762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9C756-F5FD-E7AE-0780-0296AB70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Transfereringar från staten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DA39E56-8121-9B4E-7F5A-026AC1B99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97FA20-9FB9-9D8E-0BDB-7F22CBE685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0B1A1F1-4D66-DA57-75C5-7CF0C59919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94959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89C2E-979C-9591-2A5C-0E28F419B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Sociala transfereringar från staten till hushåll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74D5C76-54C2-3129-57BF-AFF4A61FA5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B8473C-52F5-15A6-B8A9-AEF6F00D53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92D9869-5A80-8885-076F-3CFA7E030B0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7642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D9E58E-D76D-D745-FEAC-DA2927E07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8570A5F-B5F8-E654-5922-6FCCB281EB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8FFD87C-F24F-6D60-4BBD-E78B09BDD4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FB2A49-BE58-89DD-9FA4-8293811A550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547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7FF770-AA58-415A-E982-0BAD7081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Utgiftstaket för staten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CE5F2-FB96-64E4-6A45-28B3EA63A4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av takbegränsade utgifter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16B4BD0-A595-F84E-244C-94D1BF13B64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Ekonomistyrningsverket, Regeringen och Konjunkturinstitutet.</a:t>
            </a:r>
          </a:p>
        </p:txBody>
      </p:sp>
      <p:pic>
        <p:nvPicPr>
          <p:cNvPr id="13" name="Platshållare för innehåll 12">
            <a:extLst>
              <a:ext uri="{FF2B5EF4-FFF2-40B4-BE49-F238E27FC236}">
                <a16:creationId xmlns:a16="http://schemas.microsoft.com/office/drawing/2014/main" id="{7EA8F80C-7ECC-ADE3-89F1-A93A9CF16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984" y="1419225"/>
            <a:ext cx="7867357" cy="4679950"/>
          </a:xfrm>
        </p:spPr>
      </p:pic>
    </p:spTree>
    <p:extLst>
      <p:ext uri="{BB962C8B-B14F-4D97-AF65-F5344CB8AC3E}">
        <p14:creationId xmlns:p14="http://schemas.microsoft.com/office/powerpoint/2010/main" val="3606777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F6A6D7-73DC-88AE-EA53-2E230F8C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Maastrichtskuldens fördelning på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DFA5FCC-A502-86C3-ED50-FD82FC595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AE55AE-4644-DEC9-2CCC-4F29BDD9B8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3C95843-25AD-8638-42BC-BD86CEC7634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18259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C2039-0028-FA44-157C-DB0A13A6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 nettoställning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30B09E0-3A16-537E-036F-77746797F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BDA58A-4C39-BC73-56E1-77C67DB57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C3E0D39-086F-8308-EB3E-819B0E2C80B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10753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1D955B-3165-8264-2FC0-D5282C7C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Kapitalnetto i offentlig sektor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20DBFE-32BA-C2CD-D53C-1E9302F613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E83EE48-B0B5-DC05-D0B7-A54BB3CB46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7AA3D73-7C3E-5F0A-C136-1D2855D1F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9722" y="1419225"/>
            <a:ext cx="7871881" cy="4679950"/>
          </a:xfrm>
        </p:spPr>
      </p:pic>
    </p:spTree>
    <p:extLst>
      <p:ext uri="{BB962C8B-B14F-4D97-AF65-F5344CB8AC3E}">
        <p14:creationId xmlns:p14="http://schemas.microsoft.com/office/powerpoint/2010/main" val="753223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506AA2-5DC5-0937-695B-968CF1648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Impliciträntor på offentliga tillgångar och skulder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4E18A86-4508-14A7-6CAD-FA99E60FC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313652A-3E70-BB66-9F61-E607D0234A1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07720EB-155E-E0C7-2754-CFB00F431C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666" y="1419225"/>
            <a:ext cx="8231992" cy="4679950"/>
          </a:xfrm>
        </p:spPr>
      </p:pic>
    </p:spTree>
    <p:extLst>
      <p:ext uri="{BB962C8B-B14F-4D97-AF65-F5344CB8AC3E}">
        <p14:creationId xmlns:p14="http://schemas.microsoft.com/office/powerpoint/2010/main" val="378393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D9BE47-34FA-46F9-2E1D-4119EC2C7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Strukturellt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EBA815-3C80-1D1A-B65E-F5CC11649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BF5A84C-38B2-7072-E1EA-32BA83FECA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74FE4BC-AB77-48E9-FC2B-DA50100E1C7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7634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380D0E-CD6C-B17C-DDF8-C4C36F70B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7F8EB2B-94D7-45BE-B4D0-1FB22D18B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19CF46-3F9C-E644-5860-D779EE43AB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43C24A-2520-83E8-BA09-CC0027E774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6379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4F9779-7A20-8FF2-A47D-E50A3887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30F05D2-B138-475B-D8DD-8B93CD158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6D64E1-E84D-9ED4-5CCD-F0AFD48DE1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301700-8657-7093-4E6B-802CDFDFC8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1158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F75C7E-B124-26DD-DB60-5D2B1885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Kommunsektorns inkomster från kommunalskatt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0168FE-3A0D-8B70-FE2E-3171EDEFE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0733BF3-1FCF-8CE2-3485-20C17682D83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5171519-316F-4D43-9985-77E33CA161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628" y="1419225"/>
            <a:ext cx="8632069" cy="4679950"/>
          </a:xfrm>
        </p:spPr>
      </p:pic>
    </p:spTree>
    <p:extLst>
      <p:ext uri="{BB962C8B-B14F-4D97-AF65-F5344CB8AC3E}">
        <p14:creationId xmlns:p14="http://schemas.microsoft.com/office/powerpoint/2010/main" val="130313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3E2AE-1E63-E9E9-9044-90802B574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Kommunsektorns primära inkomster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74D6C7-459D-7056-E610-78F463576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AD04E2-00DA-0BFD-38DC-2AEA9EF9A9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EC58EB3-DFEE-03C3-93FA-2E55950673B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5227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957E59-4963-0D6F-C496-FF5ECFD2E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Kommunsektorns primära utgifter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C03DF46-C100-2F1C-2BE5-FAAC95D92B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37EBE2-0587-1A5C-5AED-41A9B452DE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4A4872E-C86C-7B4E-DF8E-A37E7012C6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4401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A4ADD-5537-49DB-A9BA-067A5333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FD60499-C70E-71BA-4760-3C1C094C11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A25BA8-B413-F1A4-FB51-34C1190204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0A762A-24A0-BCC1-BA0A-81EBFA1CDA8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38061053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145</TotalTime>
  <Words>328</Words>
  <Application>Microsoft Office PowerPoint</Application>
  <PresentationFormat>Bredbild</PresentationFormat>
  <Paragraphs>73</Paragraphs>
  <Slides>24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Verdana</vt:lpstr>
      <vt:lpstr>ExternaPresentationer2</vt:lpstr>
      <vt:lpstr>Finansiellt sparande i delsektorer</vt:lpstr>
      <vt:lpstr>Offentliga sektorns finansiella sparande</vt:lpstr>
      <vt:lpstr>Strukturellt sparande</vt:lpstr>
      <vt:lpstr>Maastrichtskuld</vt:lpstr>
      <vt:lpstr>Finansiellt sparande i kommunsektorn</vt:lpstr>
      <vt:lpstr>Kommunsektorns inkomster från kommunalskatt</vt:lpstr>
      <vt:lpstr>Kommunsektorns primära inkomster</vt:lpstr>
      <vt:lpstr>Kommunsektorns primära utgifter</vt:lpstr>
      <vt:lpstr>Finansiellt sparande och resultat i kommunsektorn</vt:lpstr>
      <vt:lpstr>Finansiellt sparande i ålderspensionssystemet</vt:lpstr>
      <vt:lpstr>Inkomster från pensionsavgifter och utbetalda pensioner</vt:lpstr>
      <vt:lpstr>Utbetalda pensioner och följsamhetsindex</vt:lpstr>
      <vt:lpstr>Tillgångar och avkastning i ålderspensionssystemet</vt:lpstr>
      <vt:lpstr>Finansiellt sparande i staten</vt:lpstr>
      <vt:lpstr>Statens skatteinkomster och total skattekvot</vt:lpstr>
      <vt:lpstr>Statens skatteinkomster</vt:lpstr>
      <vt:lpstr>Utgifter i staten</vt:lpstr>
      <vt:lpstr>Transfereringar från staten</vt:lpstr>
      <vt:lpstr>Sociala transfereringar från staten till hushåll</vt:lpstr>
      <vt:lpstr>Utgiftstaket för staten</vt:lpstr>
      <vt:lpstr>Maastrichtskuldens fördelning på delsektorer</vt:lpstr>
      <vt:lpstr>Finansiell nettoställning</vt:lpstr>
      <vt:lpstr>Kapitalnetto i offentlig sektor</vt:lpstr>
      <vt:lpstr>Impliciträntor på offentliga tillgångar och skulder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15</cp:revision>
  <dcterms:created xsi:type="dcterms:W3CDTF">2024-09-21T12:00:33Z</dcterms:created>
  <dcterms:modified xsi:type="dcterms:W3CDTF">2024-09-25T09:02:44Z</dcterms:modified>
</cp:coreProperties>
</file>