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021703-3B66-117E-084A-95D2CC57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av nettoomsättning efter företagsstorlek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B3F22E0-CC46-7D54-F0FA-0B16EDFA3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6D4DBC-5930-E021-7850-F313A48AC3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2022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8E899A7-EFC2-EC74-9546-8B3E89EDC80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418926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av förädlingsvärde efter kvalifikationsgrad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0A37ACC-4FB2-640B-E400-1963CA0C0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2022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373182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av anställda efter kvalifikationsgrada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2022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6AEF956-0588-914F-735D-49230D3231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466780"/>
            <a:ext cx="8658225" cy="4584840"/>
          </a:xfrm>
        </p:spPr>
      </p:pic>
    </p:spTree>
    <p:extLst>
      <p:ext uri="{BB962C8B-B14F-4D97-AF65-F5344CB8AC3E}">
        <p14:creationId xmlns:p14="http://schemas.microsoft.com/office/powerpoint/2010/main" val="381393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Lågkvalificerade jobb och lågkvalificerade branscher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0B9FA70D-3307-07AF-95C7-8D8822266D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8984" y="1691894"/>
            <a:ext cx="4753356" cy="4134612"/>
          </a:xfrm>
        </p:spPr>
      </p:pic>
    </p:spTree>
    <p:extLst>
      <p:ext uri="{BB962C8B-B14F-4D97-AF65-F5344CB8AC3E}">
        <p14:creationId xmlns:p14="http://schemas.microsoft.com/office/powerpoint/2010/main" val="424987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Högkvalificerade jobb och högkvalificerade branscher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976864E1-90F9-1988-3DF1-F42F903FEF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8984" y="1691894"/>
            <a:ext cx="4753356" cy="4134612"/>
          </a:xfrm>
        </p:spPr>
      </p:pic>
    </p:spTree>
    <p:extLst>
      <p:ext uri="{BB962C8B-B14F-4D97-AF65-F5344CB8AC3E}">
        <p14:creationId xmlns:p14="http://schemas.microsoft.com/office/powerpoint/2010/main" val="1387951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Lågkvalificerade jobb och lönespridning mellan p10 och p50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F859D10B-20AF-372F-82BE-BFACC69744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8984" y="1691894"/>
            <a:ext cx="4753356" cy="4134612"/>
          </a:xfrm>
        </p:spPr>
      </p:pic>
    </p:spTree>
    <p:extLst>
      <p:ext uri="{BB962C8B-B14F-4D97-AF65-F5344CB8AC3E}">
        <p14:creationId xmlns:p14="http://schemas.microsoft.com/office/powerpoint/2010/main" val="128046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8D480-7DE4-66B4-2E9F-84B12200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Högkvalificerade jobb och lönespridning mellan p10 och p50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1243BE-64E4-F15C-70BB-F9B5E0F250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9F2C99-0065-130B-5494-8D91DE8083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16229CC-B014-33A6-FE12-9CCB60B7D8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8984" y="1691894"/>
            <a:ext cx="4753356" cy="4134612"/>
          </a:xfrm>
        </p:spPr>
      </p:pic>
    </p:spTree>
    <p:extLst>
      <p:ext uri="{BB962C8B-B14F-4D97-AF65-F5344CB8AC3E}">
        <p14:creationId xmlns:p14="http://schemas.microsoft.com/office/powerpoint/2010/main" val="2418512127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92</TotalTime>
  <Words>78</Words>
  <Application>Microsoft Office PowerPoint</Application>
  <PresentationFormat>Bredbild</PresentationFormat>
  <Paragraphs>17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ExternaPresentationer2</vt:lpstr>
      <vt:lpstr>Andel av nettoomsättning efter företagsstorlek</vt:lpstr>
      <vt:lpstr>Andel av förädlingsvärde efter kvalifikationsgrad</vt:lpstr>
      <vt:lpstr>Andel av anställda efter kvalifikationsgrada</vt:lpstr>
      <vt:lpstr>Lågkvalificerade jobb och lågkvalificerade branscher</vt:lpstr>
      <vt:lpstr>Högkvalificerade jobb och högkvalificerade branscher</vt:lpstr>
      <vt:lpstr>Lågkvalificerade jobb och lönespridning mellan p10 och p50</vt:lpstr>
      <vt:lpstr>Högkvalificerade jobb och lönespridning mellan p10 och p50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2024-10-22T06:29:02Z</dcterms:modified>
</cp:coreProperties>
</file>