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7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514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79AE43-D7FF-E1D0-5C13-26671687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973299B-0E12-1A52-2017-4F67CB834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A25FAF-CB2B-29E1-EF3A-181CF7522C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36FA426-98A7-DC45-F4F6-A113C468552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22006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095A8C-932F-97D8-4BD9-90CA8C43E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Växelkurs (KIX6)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AFF29CA-B655-2D73-C734-407808638B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2494BE-5B8D-04BA-E61F-D1BCEDAF7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4270D8C-80C4-1074-BD1B-3F6A49D560A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0252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7DB4AE-3D72-AFDD-55D8-291EEC2F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Svensk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2E5811-B8B3-4C9F-0F0C-2D74B2BB45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0EBE186-1DED-631E-2038-DC231DF5BE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3E1396A-5EF9-65DC-DF8A-C4CA5EAA6C2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0624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0F2301-1833-FBDF-DB2C-46E4E21F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Svenskt BNP-gap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D920233-926A-6A15-A2ED-AEBD968218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86D4F37-ADFB-3CFE-20B4-04C382615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4AFDBC7-4145-DF17-F8FB-76457771398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60720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7B0D79-9DBD-6D0C-17DB-8B9EA549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Maastrichtskuld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3425222-3D2E-6381-8663-DE0869EBA1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9AA6F31-1853-986C-9974-5F58F87400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B486E79-CD68-35BC-843F-23B6E6F08B2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7999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3855BD-8DD8-769E-6F4E-038DC46FE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Riksbankens 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BE4E07E-F599-88C6-AF28-D6D15C747C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3C864E-B082-4FEB-20F9-35D10A789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årsgenomsnitt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8BABD0B-EAEB-D42C-2BEF-6BA47F41A55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78823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BE4645-AF4C-1788-51FD-83E91B1F7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CB505BC-E799-029A-80B3-1D426E514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665"/>
            <a:ext cx="8658225" cy="447706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0AB4B58-FAE9-DFBC-9439-DD5383926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4F23592-5216-4958-E880-96AB50016AB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947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147435-3666-8D38-9E1C-B22BDD55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78AF71-A029-6CE9-AFDC-CCDD55E8A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D8F93C-57F6-24A1-83CB-51BB31D15D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576DC26-9166-D2BE-6FBA-DE2F7E16574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SCB, Macrobond,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02097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4B54BC-546F-E1DC-DF82-2E62E05F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5BF8F6-001D-966D-340A-231A7B3EB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732F77-0E81-404E-20B0-C61CA205D2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2CDEF79-EE48-32C2-EB02-FAA8790F7A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4162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E5C627-402E-630E-C1D8-6A194743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Hushållens konfidensindikator och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0314406-3BBC-EF20-F643-754CF65BC5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8378A69-173E-8790-9796-4165ADA547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0654FF3-8456-C881-D8DE-597F3E67155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9344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58BA4E-64FB-5B7F-FFE7-EF898777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Osäkerhetsintervall för BNP-prognosen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7E225B5-D5DA-33B7-0F36-D6E35D1C70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E415AF-9096-B684-4036-53FEA80B66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6F1488C-C72B-2600-D353-7009D74E72D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7007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19C8EF-40D7-D51E-9069-18BCBF62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Osäkerhetsintervall för arbetslöshetsprognosen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6501EF9-BA5B-B81D-5DD5-9BEE3EF5FC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3420E06-354F-59F8-2705-3156558A58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048230D-2E03-83A5-A0EC-239F9F3FA66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7926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FAA642-B149-172A-C1AF-CC4E09F4C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Osäkerhetsintervall för inflationsprognosen,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B09A5A0-B776-D790-C932-BB85BF90C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61D3BA-1EDC-749D-7B2C-3E55689853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4E4B92A-1FB7-6227-96D3-7B43629BF4F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5818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EF84E8-D77A-D1D5-C66C-6CDD068EA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FD44508-3634-3EED-7EE0-EB09FC0415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B260F7-7E03-905E-AB90-E5BB65F8E2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85FE75B-441E-84A8-8DAF-DCCB31776E7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8720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F4011D-27F2-67BE-9584-48088F122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 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EA7E69C-5E57-DF79-6EA8-609980E702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D916A9-DDF5-2DAF-29A4-1789FC923A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147D1A0-C76F-DBBB-C471-05AF8F99071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40169121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145</TotalTime>
  <Words>224</Words>
  <Application>Microsoft Office PowerPoint</Application>
  <PresentationFormat>Bredbild</PresentationFormat>
  <Paragraphs>45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ExternaPresentationer2</vt:lpstr>
      <vt:lpstr>Konsumentpriser</vt:lpstr>
      <vt:lpstr>Konsumentpriser i valda länder och regioner</vt:lpstr>
      <vt:lpstr> Styrränta</vt:lpstr>
      <vt:lpstr> Hushållens konfidensindikator och hushållens konsumtion</vt:lpstr>
      <vt:lpstr> Osäkerhetsintervall för BNP-prognosen</vt:lpstr>
      <vt:lpstr> Osäkerhetsintervall för arbetslöshetsprognosen</vt:lpstr>
      <vt:lpstr> Osäkerhetsintervall för inflationsprognosen, KPIF</vt:lpstr>
      <vt:lpstr> Hushållens konsumtion</vt:lpstr>
      <vt:lpstr> Arbetslöshet</vt:lpstr>
      <vt:lpstr> Växelkurs (KIX6)</vt:lpstr>
      <vt:lpstr> Svensk BNP</vt:lpstr>
      <vt:lpstr> Svenskt BNP-gap</vt:lpstr>
      <vt:lpstr> Maastrichtskuld</vt:lpstr>
      <vt:lpstr> Riksbankens styrränta</vt:lpstr>
      <vt:lpstr>Investeringar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15</cp:revision>
  <dcterms:created xsi:type="dcterms:W3CDTF">2024-09-21T12:00:33Z</dcterms:created>
  <dcterms:modified xsi:type="dcterms:W3CDTF">2024-09-25T09:04:43Z</dcterms:modified>
</cp:coreProperties>
</file>