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47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howGuides="1">
      <p:cViewPr varScale="1">
        <p:scale>
          <a:sx n="63" d="100"/>
          <a:sy n="63" d="100"/>
        </p:scale>
        <p:origin x="102" y="9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2021-10-19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2021-10-19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E36BFF-9AE0-4DFA-AE81-CB35564F0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Potentiell 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9B459B4-4316-4717-AB6B-712C632411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AC32E03-A5BD-4C28-B5BC-9A53C15DD5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2020=100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C8EA6A3-538A-47E8-8130-1101DFD4773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72588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993F0E-38AA-4AB0-91C1-C34F1B51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Svensk export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724348B-7E3D-4A5E-9170-395DD7D76E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22A76A-B805-4212-BD22-F1B02C1951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76E453B-F2BD-4078-8982-F5FB355151B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16925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3CC6C-00DB-401A-8C29-B944F8043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Omvärldens 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EB0273C-E24F-4D90-9022-0F7759B415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62A0771-F637-4D2C-8A7E-A84C3A3C1B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DC1AA46-8CA1-40ED-8527-C247F59F274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OECD, Eurostat,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80987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C06EDD-EFF1-4A2E-9C15-4C4B64AE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Svensk import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DC670E2-373E-4E9F-8FFF-204F4D0F3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61D0E4-D942-49CF-9F29-1CD59D7646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7D83FBE-DCF8-4523-A70E-D13CB023E36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94150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712E72-0651-494C-85E5-36853369C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7B1442E-65FF-4710-96AD-C328F08298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1C87D0-0BA1-4155-BCCC-95343277BF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05EDAF4-0497-4B6E-814A-7E1E147AF3C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11960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C9ADB6-6DD5-4D3A-9F8D-0D466BEBF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Finansiellt sparande i offentlig sektor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AE79E8C-A810-4F87-92AA-A054C7353B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DEF135-CDE8-4E9E-93A4-28F273671E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2CA58BA-EC2C-485D-841C-424D01A4D26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66169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669B92-662F-4B6B-A216-BF1542601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 timlön i hela ekonomin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A413DF8-702E-480D-B435-38E35F870C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34CB7AB-0A53-4F64-A7E2-2E4071F06E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EAB6BD1-8C27-4C81-AB9C-4FC86A4A8D6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SCB,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4309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9B00D9-9A4C-403E-9ABA-1FFD549FA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Timlön i hela ekonomin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811A0F7-071B-4B72-8FFB-3FED439454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81E1E7-EE66-40AB-8C6E-E161A678D9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53456C4-AE05-40CA-AC6B-EE2B91D7998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28035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12CB5E-B0CF-4EBE-8F06-B2BB08579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Sysselsatta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477D1EF-6D1E-4C42-A38B-9AEFAA4095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462743-3D3A-4B61-A8C0-BC5D940DD4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 personer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32430FD-6A90-4871-B728-3DD895B1835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994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6CDCB6-39E5-4932-8E2D-D411C5055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Arbetskraft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FC82AA2-9EFC-4AD7-88B0-C5E99710D4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E505296-FD22-40FD-AB05-15C349FDE8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 personer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C88D0D6-5FCA-4D97-B539-827D262B9F6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2816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37D816-C864-4D34-A968-83932958C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8B4D0E2-FCC0-4D5E-83D3-B88EBBEF0A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C150BF-8655-4A97-8A5D-20B123A3C0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2A54969-55F2-4F30-96D0-329E77A36E7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5729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823E27-A638-4CEB-8875-F0317D992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KPIF-inflation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251B658-E87F-40D5-9351-6104ED7954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35471-922D-4B1C-AAB8-F02D117098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478EBE7-6FFC-47FF-9A10-3FCCBC93B26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3353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4A987D-E760-4518-82D4-52E35AF38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E6BA4D4-D41B-4358-8220-0A07CC3A9C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7CC7FC-9F80-412E-989A-559927BDF2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9381F3D-7130-4015-927D-A0E41A085E2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56336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A5F4B3-B763-4B1A-88ED-D1A519C83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E4658BA-3833-472F-918D-C7F387960B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D67758-027C-46BC-98FC-F422AA13A1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518BE37-919F-4B83-B972-FF5FA8D3BCC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138472486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116</TotalTime>
  <Words>180</Words>
  <Application>Microsoft Office PowerPoint</Application>
  <PresentationFormat>Bredbild</PresentationFormat>
  <Paragraphs>42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ExternaPresentationer2</vt:lpstr>
      <vt:lpstr>Potentiell BNP</vt:lpstr>
      <vt:lpstr>Real timlön i hela ekonomin</vt:lpstr>
      <vt:lpstr>Timlön i hela ekonomin</vt:lpstr>
      <vt:lpstr>Sysselsatta</vt:lpstr>
      <vt:lpstr>Arbetskraft</vt:lpstr>
      <vt:lpstr>Arbetslöshet</vt:lpstr>
      <vt:lpstr>KPIF-inflation</vt:lpstr>
      <vt:lpstr>Investeringar</vt:lpstr>
      <vt:lpstr>Hushållens konsumtion</vt:lpstr>
      <vt:lpstr>Svensk export</vt:lpstr>
      <vt:lpstr>Omvärldens BNP</vt:lpstr>
      <vt:lpstr>Svensk import</vt:lpstr>
      <vt:lpstr>BNP</vt:lpstr>
      <vt:lpstr>Finansiellt sparande i offentlig sektor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7</cp:revision>
  <dcterms:created xsi:type="dcterms:W3CDTF">2021-10-13T08:02:08Z</dcterms:created>
  <dcterms:modified xsi:type="dcterms:W3CDTF">2021-10-19T15:29:47Z</dcterms:modified>
</cp:coreProperties>
</file>