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4" r:id="rId2"/>
    <p:sldId id="276" r:id="rId3"/>
    <p:sldId id="277" r:id="rId4"/>
    <p:sldId id="275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howGuides="1">
      <p:cViewPr varScale="1">
        <p:scale>
          <a:sx n="87" d="100"/>
          <a:sy n="87" d="100"/>
        </p:scale>
        <p:origin x="72" y="89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2023-03-28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148173"/>
            <a:ext cx="5382000" cy="594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879976" y="6147072"/>
            <a:ext cx="5382000" cy="594296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2023-03-28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DBD7CF-9DEC-6D76-CEF8-18DA5365D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Sammanvägt inköpschefsindex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F7622C3-0193-58DB-7835-4464A54E6C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9C75EF-2185-30A5-3EDD-D12A98E93A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3C0AE81-57A9-F38F-7143-5D07B1B032B9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Global, J.P. Morgan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997386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04E149-1B28-733D-92E2-336EBA5A1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Sparkvot i USA 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72F29BA-89DC-6F02-678E-C8BEE8E54C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16CEC00-21E6-4C49-D458-F708A77B63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Sparande som andel av disponibel inkomst, procent,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A8C802B-B340-A617-D7EB-BA3B86C20FA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Bureau of Economic Analysis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8140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8BBCA8-9CE5-00E3-6FF2-B70CF4B75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Extra ackumulerat sparande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2B20261-59D9-D53F-0876-CE78BB4922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4070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743B531-1CF5-D218-381F-7E6E23BF36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Miljarder USD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F81EDF0-897D-C138-A20C-3D8350EAF51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Bureau of Economic Analysis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2346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D15B93-D93D-CB35-D2A0-0627A16E8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Kina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CF13010-514A-CC34-7A43-C34AC1E1D7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473CD0-332D-022C-7079-C8B231B1687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580CA5B-9EE3-677E-52AF-83A8F0B1F5A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Källa: National Bureau of Statistics of China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5606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28F933-80CE-778D-8609-2BE9CE739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7A348DE-43F8-3E96-D0F3-F87359D1A9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B2A8E14-B96D-17CC-B35B-56895F63E0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945F421-1E68-8B1A-0933-7590AC0F3CD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Bank of England, Bank of Japan, ECB, Federal Reserve, Norges Bank, Macrobond och Konjunkturinstitutet.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397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A05611-97E9-A0BB-E52B-2B6C7EDB5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Stress av globala leveranskedjor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9C7387F-2F1A-944D-E4F3-1F9DB086B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AB06E1-C1A2-BA5C-3236-B49425ED22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9C8FF99-C709-782B-3832-5F444C64C9AE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Federal Reserve Bank of New York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359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898469-DBF5-5A1B-8672-698955946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0F83F6-05D9-C0D7-1CE0-1D32CD1832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8B050F9-F096-4794-F503-6A034518D0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46127FB-5884-5FE7-F451-544D42614B7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72081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9BB5C9-A6FA-1543-73A1-04479AE8A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Konsumentförtroende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8546387-DF8D-D008-B2DB-39FF966C31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462B68-D117-5B78-A8DD-F8DB2F3C26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Standardiserade avvikelser från medelvärde,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DE5E40B-8802-A396-0353-4D56BB1BDCC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DG Ecfin, Conference Board och Macrobond. 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714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CE7CC5-4B7F-C570-D65C-99845ACFC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Inköpschefsindex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93D56F62-F41D-C1B2-2211-13A7DD0368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91E6264-CA7E-830C-FD48-7238BC4BAB9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9E52F3D-835A-E165-9095-EB55CF582EC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S&amp;P Global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908106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0F447-388C-330B-2C80-080BE78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B801CC2-B52E-F7D2-E798-F3B95AD376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EBB6CB4-10BD-E154-91EF-0D736B2C30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av HIKP, respektive bidrag i procentenheter,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C2BAB7EC-A12A-2016-CC43-BB6F92C673F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893873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0A15DA-FC03-88CC-7CE6-9EF8F9FA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Företagens förväntningar på framtida försäljningspriser i euroområdet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C8581574-4508-43F3-A626-BF4D9CB45D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62F154E-68B1-A524-BC72-3C4E35310F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Nettotal,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4CF2C69-5965-A804-672E-6872573BA05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Europeiska kommissionen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2544126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BDC2ED7-9CAD-8F19-6D26-FCC3B25A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860BA6B-43A7-909D-C360-7985694C09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947CB68-F593-2BD9-997C-3625811C18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miljoner personer,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89F9679-13B3-21EB-700D-6F55EE932E8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Källa: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0256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2BC6FE-44EA-521B-C305-0531027DE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Bidrag till inflationen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338427F-7BE4-D136-399E-7677EF1F2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9241BA-0DC7-14BD-F1E2-EB315BABA2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 respektive bidrag,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96D4968-EA30-6941-7EC5-10025E53354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251572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074B849D-6660-459E-98EC-DBED52077334}" vid="{0560366C-25A4-48FA-95DC-BBF8B7B8532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56</TotalTime>
  <Words>269</Words>
  <Application>Microsoft Office PowerPoint</Application>
  <PresentationFormat>Bredbild</PresentationFormat>
  <Paragraphs>39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Verdana</vt:lpstr>
      <vt:lpstr>ExternaPresentationer2</vt:lpstr>
      <vt:lpstr>Sammanvägt inköpschefsindex i valda länder och regioner</vt:lpstr>
      <vt:lpstr>Stress av globala leveranskedjor</vt:lpstr>
      <vt:lpstr>BNP i euroområdet</vt:lpstr>
      <vt:lpstr>Konsumentförtroende</vt:lpstr>
      <vt:lpstr>Inköpschefsindex i euroområdet</vt:lpstr>
      <vt:lpstr>Bidrag till inflationen i euroområdet</vt:lpstr>
      <vt:lpstr>Företagens förväntningar på framtida försäljningspriser i euroområdet</vt:lpstr>
      <vt:lpstr>Arbetsmarknad i USA</vt:lpstr>
      <vt:lpstr>Bidrag till inflationen i USA</vt:lpstr>
      <vt:lpstr>Sparkvot i USA </vt:lpstr>
      <vt:lpstr>Extra ackumulerat sparande</vt:lpstr>
      <vt:lpstr>Konsumentpriser i Kina</vt:lpstr>
      <vt:lpstr>Styrräntor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Rosmarie Andersson</dc:creator>
  <cp:lastModifiedBy>Rosmarie Andersson</cp:lastModifiedBy>
  <cp:revision>5</cp:revision>
  <dcterms:created xsi:type="dcterms:W3CDTF">2023-03-24T17:01:32Z</dcterms:created>
  <dcterms:modified xsi:type="dcterms:W3CDTF">2023-03-28T10:27:13Z</dcterms:modified>
</cp:coreProperties>
</file>