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628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E13396-87EB-0E86-67B9-88FBD104F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1D595DB-153F-C0AD-3FFA-2BC1754A4F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D1F5417-2F59-D4A3-8AAA-11582D97C8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 per timme, fasta priser respektive 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5DDE5A4-EDA6-A8E7-4DB4-6FCEA3D4010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513614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7E3606-08ED-43FD-C8EB-2F21FBDD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A638F8E-45F1-B7F6-9A60-AAACF9149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71547D-6CA4-869A-152A-E2A63A37C5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utveckling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484DF59-E1BB-B7CF-588D-B07D0B617C5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218991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C3686F-5F59-DC72-217E-538C699C4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 och reallön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533FF6F-DD87-E314-802E-D23A973844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C03052-F742-D22A-67ED-B7C13909CF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2015=100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D1F3F79-78C8-6CA8-F45E-2F4D2158166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72609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9E7865-B256-B53F-308C-F3A8967FB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Sambandet mellan produktivitet och reallöner för utvalda länder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3B301B7-AE47-D4BC-C354-F7B36EE42E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734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BB5C7F-A121-8CE3-F355-960EED73E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Korrelationskoefficient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4668665-FD49-C9FA-3D94-B1425ED2326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OECD.</a:t>
            </a:r>
          </a:p>
        </p:txBody>
      </p:sp>
    </p:spTree>
    <p:extLst>
      <p:ext uri="{BB962C8B-B14F-4D97-AF65-F5344CB8AC3E}">
        <p14:creationId xmlns:p14="http://schemas.microsoft.com/office/powerpoint/2010/main" val="328171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D409AA-808D-B825-F05E-969021A7C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Faktisk och potentiell produktivitet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3D1C0B9-4498-7B37-06A6-7A08402EB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3321AC-8D5A-3A31-2153-5AA104D893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 per timme, fasta priser,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F7AEB17-2ED4-ECC2-A7A1-415246B81BA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6478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AE6C99-DEFA-2425-8803-9DC540C13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Faktisk och potentiell produktivitet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4539ACC-4564-C8DE-BF01-89F262E3E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2C1FEF-CA2A-C865-224F-16CA541289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087A1D5-3F27-30B2-AC3B-ED5B821983F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8221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6F431E-84D6-3616-EA85-27BD2A8A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Potentiell produktivitet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14628E9-674D-238A-AB70-6746115799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7B9D1F-A4C8-4C7F-B321-551CD8B91C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973BCD6-89A5-CFBB-EA9D-38C7454079A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7098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B2297B-5AAA-F6D3-307B-B6BD3639C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Produktivitetstillväxt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20D8519-1974-D625-9982-9DC578D08D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7AC756-94C6-5846-9556-9C20A32C5C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3260681-D07B-6B0B-02ED-0F0A0F6D803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7348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ACC7AE-8EC5-C882-5579-6B57B5CCC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Tidigare prognoser på potentiell produktivitetstillväxt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87129CB-1317-592C-CDEA-07607E0558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EF3132E-A719-32CF-7ABC-B5DC59B943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Näringslivet,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AD2C134-6E51-4896-F8C3-9B2AD52AAAC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8607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036B41-92A0-754A-8F05-134983D34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Förädlingsvärde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1CD5C2A-B176-0502-7E08-DCC3A324C2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FE128A-511D-C564-51B8-5F36F6567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näringslivet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1A95C8A-84ED-5A8D-D257-3652AD8231F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05689055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92</TotalTime>
  <Words>136</Words>
  <Application>Microsoft Office PowerPoint</Application>
  <PresentationFormat>Bredbild</PresentationFormat>
  <Paragraphs>30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ExternaPresentationer2</vt:lpstr>
      <vt:lpstr>Produktivitet i näringslivet</vt:lpstr>
      <vt:lpstr>Produktivitet och reallön i näringslivet</vt:lpstr>
      <vt:lpstr>Sambandet mellan produktivitet och reallöner för utvalda länder</vt:lpstr>
      <vt:lpstr>Faktisk och potentiell produktivitet i näringslivet</vt:lpstr>
      <vt:lpstr>Faktisk och potentiell produktivitet i näringslivet</vt:lpstr>
      <vt:lpstr>Potentiell produktivitet</vt:lpstr>
      <vt:lpstr>Produktivitetstillväxt i näringslivet</vt:lpstr>
      <vt:lpstr>Tidigare prognoser på potentiell produktivitetstillväxt</vt:lpstr>
      <vt:lpstr>Förädlingsvärde</vt:lpstr>
      <vt:lpstr>Produktivitet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9</cp:revision>
  <dcterms:created xsi:type="dcterms:W3CDTF">2024-10-18T06:23:30Z</dcterms:created>
  <dcterms:modified xsi:type="dcterms:W3CDTF">2024-10-22T06:23:06Z</dcterms:modified>
</cp:coreProperties>
</file>