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63" d="100"/>
          <a:sy n="63" d="100"/>
        </p:scale>
        <p:origin x="102" y="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2021-10-19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600BD9-D66F-443C-9351-468CECFE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 och reallön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939ABB-E347-4A7C-AF14-3DE9588B1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565CD4-6465-4375-A2AE-12FAC48337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1993=100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006BE08-A77C-4FF9-AA3A-A4B5B76E0C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3536788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99F50-2163-4AD7-8D4A-8980300A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Näringslivets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D624B0-95B5-40D5-9FC3-E96918851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F63E6B-93B8-4885-B61C-9EFEB233F6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31D5C8-D684-448A-94E2-E72809DF0B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18996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CB925D-E9AD-4C83-863C-3670F9EE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7FE1CC-C21B-449F-ACF6-6199CE1F8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9D6850-E6D5-4CC7-970E-2A5DFB8D9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42A446-22D6-4A59-B611-E04052FF1C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1541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FE4384-4DCE-4077-9C63-4B99ED24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totala konsumtion och olika komponenter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34761F-0A09-472D-A658-A5A2CA108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DEFB1C-119D-433C-819E-CF7AB65A53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2019 kvartal 3=100,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BB5C1A-0FBC-4D51-9D84-F8058D44A0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5697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8AE39-AE07-4B40-8BBC-E4E0FCF5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Faktisk och potentiell 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664CBB6-C83C-4926-8791-827673A4A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AF2FCD-1A38-44B5-81CD-6DA45D52CF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Kronor per timme,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36FF4D-7D44-47AE-9FC7-D16880F2DA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53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75E37-B403-4FA2-8B37-45ABF1674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Förädlingsvärdeandelar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C17E28F-A687-45EE-A14A-20D2B31C8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80057D-B08A-4C3C-8257-D7F372E38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näringslivets förädlingsvärde,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16019C-2819-40FA-80AF-860042F5AF8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</p:spTree>
    <p:extLst>
      <p:ext uri="{BB962C8B-B14F-4D97-AF65-F5344CB8AC3E}">
        <p14:creationId xmlns:p14="http://schemas.microsoft.com/office/powerpoint/2010/main" val="4118615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5A2F48-E843-40CE-9C32-12407C541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Produktivitetsutveckling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5CDC86-5FB4-4B5A-B848-A95E70A9E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A8F475-C30D-4310-B11B-A9AAF95051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28BF5A4-44B8-49C4-8B5B-B447456EE8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789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654753-59CA-42C6-928D-C470114DC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6E9C7C-8186-40C9-B75D-FCD20403D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16BE9B-32FC-41C2-9FC0-3C24AE4BC3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F6E9CB7-CEFA-44D8-B94E-8B09CAE477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062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B8DA28-82EA-499B-B064-3667A2DE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8CA00E-7C7C-4BDE-8C1B-5D3A339A7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330ADBE-3CD9-4DCA-B1A1-3BABF31DB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92B7BB-2C68-4D4F-A082-14F40350EB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The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98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3975E4-3D9F-4A32-8FE3-C7E64D92C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TFP i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ACAD84-A60C-4EEF-85B3-6623EB389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0E7256-A3A1-47EA-A4D4-3D108334E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BD4ABC0-5ADB-46A2-9C5E-9CD29ABBC88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The Conference Board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257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E8C8CF-B9C2-43D0-94F5-CA4BBC1E5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Produktion, arbetade timmar och 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CD42AC-D1E6-4223-9FAF-13D06136B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323B283-C42B-4DC6-A816-C4FF8BF882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fasta priser, kalenderkorrigerade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15550C-9486-4255-B0AA-1200B660265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124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33FA75-72A3-4825-A1C8-3913EF03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 för sysselsatta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0901B39-D13B-4F30-AFE3-AEAFA589E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30E043-CC63-44F4-B00F-ADFED9D824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87924E-93C1-431C-B35E-4779AACA8B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912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26A27-71DA-4102-9DCB-216C6A9B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Sammansättningseffekt på produktiviteten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9A61DB-7378-46A6-9DDE-906E21919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547422-7375-49B1-B621-1C02B082ED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5A0A6E-E438-4682-AB2C-FBA7C88838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805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DE3716-5DAE-47A0-82F1-CF9A5058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Sammansättningseffekt relativt basåret 2019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C3D5E15-7C86-4A60-B483-30861BD33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3D8E83-8619-4DA3-BA2C-3BCA0AC18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6DAFBB-E259-4D75-A2AF-4FF2E38052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7310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D9A956-DE68-4A34-9961-03E683CAF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Framskriven 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108E34-F57F-4598-8C27-ABA629000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776B3B-23B2-44B8-8C56-C84283EE2A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Kronor per arbetad timme, fasta priser,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F1AC54-0842-4F9F-B12C-1B4588F697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7239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AC9C49-2136-43E8-AAC1-A909337D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Produktion, arbetade timmar och produktivitet i industrin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58B91AD-5410-4D8E-A4BE-D83ECA62C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F0AEF52-8F46-4200-B50F-3922346991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2007 kvartal 3=100,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180C49-AE5D-4719-9045-C68B58C6D3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373744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118</TotalTime>
  <Words>260</Words>
  <Application>Microsoft Office PowerPoint</Application>
  <PresentationFormat>Bredbild</PresentationFormat>
  <Paragraphs>48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ExternaPresentationer2</vt:lpstr>
      <vt:lpstr>Produktivitet i näringslivet och reallön</vt:lpstr>
      <vt:lpstr>Produktivitet i hela ekonomin</vt:lpstr>
      <vt:lpstr>TFP i hela ekonomin</vt:lpstr>
      <vt:lpstr>Produktion, arbetade timmar och produktivitet i näringslivet</vt:lpstr>
      <vt:lpstr>Medelarbetstid för sysselsatta i näringslivet</vt:lpstr>
      <vt:lpstr>Sammansättningseffekt på produktiviteten i näringslivet</vt:lpstr>
      <vt:lpstr>Sammansättningseffekt relativt basåret 2019</vt:lpstr>
      <vt:lpstr>Framskriven produktivitet i näringslivet</vt:lpstr>
      <vt:lpstr>Produktion, arbetade timmar och produktivitet i industrin</vt:lpstr>
      <vt:lpstr>Näringslivets investeringar</vt:lpstr>
      <vt:lpstr>Industrins investeringar</vt:lpstr>
      <vt:lpstr>Hushållens totala konsumtion och olika komponenter</vt:lpstr>
      <vt:lpstr>Faktisk och potentiell produktivitet i näringslivet</vt:lpstr>
      <vt:lpstr>Förädlingsvärdeandelar i näringslivet</vt:lpstr>
      <vt:lpstr>Produktivitetsutveckling</vt:lpstr>
      <vt:lpstr>Produktivitet i näringslivet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Rosmarie Andersson</dc:creator>
  <cp:lastModifiedBy>Rosmarie Andersson</cp:lastModifiedBy>
  <cp:revision>7</cp:revision>
  <dcterms:created xsi:type="dcterms:W3CDTF">2021-10-13T08:02:08Z</dcterms:created>
  <dcterms:modified xsi:type="dcterms:W3CDTF">2021-10-19T15:26:53Z</dcterms:modified>
</cp:coreProperties>
</file>