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66" r:id="rId5"/>
    <p:sldId id="675" r:id="rId6"/>
    <p:sldId id="695" r:id="rId7"/>
    <p:sldId id="282" r:id="rId8"/>
    <p:sldId id="278" r:id="rId9"/>
    <p:sldId id="696" r:id="rId10"/>
    <p:sldId id="281" r:id="rId11"/>
    <p:sldId id="294" r:id="rId12"/>
    <p:sldId id="697" r:id="rId13"/>
    <p:sldId id="287" r:id="rId14"/>
    <p:sldId id="305" r:id="rId15"/>
    <p:sldId id="698" r:id="rId16"/>
    <p:sldId id="691" r:id="rId17"/>
    <p:sldId id="316" r:id="rId18"/>
    <p:sldId id="692" r:id="rId19"/>
    <p:sldId id="693" r:id="rId20"/>
    <p:sldId id="330" r:id="rId21"/>
    <p:sldId id="699" r:id="rId22"/>
    <p:sldId id="310" r:id="rId23"/>
    <p:sldId id="286" r:id="rId24"/>
  </p:sldIdLst>
  <p:sldSz cx="12192000" cy="6858000"/>
  <p:notesSz cx="6799263" cy="9929813"/>
  <p:defaultTextStyle>
    <a:defPPr>
      <a:defRPr lang="sv-SE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orient="horz" pos="781" userDrawn="1">
          <p15:clr>
            <a:srgbClr val="A4A3A4"/>
          </p15:clr>
        </p15:guide>
        <p15:guide id="3" orient="horz" pos="835" userDrawn="1">
          <p15:clr>
            <a:srgbClr val="A4A3A4"/>
          </p15:clr>
        </p15:guide>
        <p15:guide id="4" orient="horz" pos="3843" userDrawn="1">
          <p15:clr>
            <a:srgbClr val="A4A3A4"/>
          </p15:clr>
        </p15:guide>
        <p15:guide id="5" pos="212" userDrawn="1">
          <p15:clr>
            <a:srgbClr val="A4A3A4"/>
          </p15:clr>
        </p15:guide>
        <p15:guide id="6" pos="75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9E"/>
    <a:srgbClr val="4D4D4D"/>
    <a:srgbClr val="F2F2F2"/>
    <a:srgbClr val="D9D9D9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314EE4-29F4-467A-BDBE-17D64034E13D}" v="1960" dt="2026-09-29T14:15:01.481"/>
    <p1510:client id="{F1AC8EF7-8D23-4953-BE13-32715552B8C9}" v="289" dt="2026-09-29T12:31:37.030"/>
    <p1510:client id="{F1E6BB4C-0DC4-4CAD-BC09-A94DF81470C8}" v="176" dt="2026-09-29T07:22:35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62368" autoAdjust="0"/>
  </p:normalViewPr>
  <p:slideViewPr>
    <p:cSldViewPr snapToGrid="0">
      <p:cViewPr varScale="1">
        <p:scale>
          <a:sx n="47" d="100"/>
          <a:sy n="47" d="100"/>
        </p:scale>
        <p:origin x="1334" y="43"/>
      </p:cViewPr>
      <p:guideLst>
        <p:guide orient="horz" pos="164"/>
        <p:guide orient="horz" pos="781"/>
        <p:guide orient="horz" pos="835"/>
        <p:guide orient="horz" pos="3843"/>
        <p:guide pos="212"/>
        <p:guide pos="75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us Åhl" userId="f3604364-da2c-4811-8b08-241124a60399" providerId="ADAL" clId="{F139C5C5-8205-4AD5-BFBC-A2A38464AC0D}"/>
    <pc:docChg chg="undo redo custSel addSld delSld modSld sldOrd">
      <pc:chgData name="Magnus Åhl" userId="f3604364-da2c-4811-8b08-241124a60399" providerId="ADAL" clId="{F139C5C5-8205-4AD5-BFBC-A2A38464AC0D}" dt="2026-09-29T14:22:58.649" v="3428" actId="2696"/>
      <pc:docMkLst>
        <pc:docMk/>
      </pc:docMkLst>
      <pc:sldChg chg="modSp mod modNotesTx">
        <pc:chgData name="Magnus Åhl" userId="f3604364-da2c-4811-8b08-241124a60399" providerId="ADAL" clId="{F139C5C5-8205-4AD5-BFBC-A2A38464AC0D}" dt="2026-09-29T11:08:48.823" v="434" actId="20577"/>
        <pc:sldMkLst>
          <pc:docMk/>
          <pc:sldMk cId="3697937656" sldId="266"/>
        </pc:sldMkLst>
        <pc:spChg chg="mod">
          <ac:chgData name="Magnus Åhl" userId="f3604364-da2c-4811-8b08-241124a60399" providerId="ADAL" clId="{F139C5C5-8205-4AD5-BFBC-A2A38464AC0D}" dt="2026-09-29T11:08:48.823" v="434" actId="20577"/>
          <ac:spMkLst>
            <pc:docMk/>
            <pc:sldMk cId="3697937656" sldId="266"/>
            <ac:spMk id="7" creationId="{8323F79F-20AD-0BA6-9373-BD6B0EC65AE7}"/>
          </ac:spMkLst>
        </pc:spChg>
      </pc:sldChg>
      <pc:sldChg chg="addSp delSp modSp add del mod modNotesTx">
        <pc:chgData name="Magnus Åhl" userId="f3604364-da2c-4811-8b08-241124a60399" providerId="ADAL" clId="{F139C5C5-8205-4AD5-BFBC-A2A38464AC0D}" dt="2026-09-29T13:51:01.648" v="2909" actId="47"/>
        <pc:sldMkLst>
          <pc:docMk/>
          <pc:sldMk cId="1189457154" sldId="267"/>
        </pc:sldMkLst>
        <pc:spChg chg="del">
          <ac:chgData name="Magnus Åhl" userId="f3604364-da2c-4811-8b08-241124a60399" providerId="ADAL" clId="{F139C5C5-8205-4AD5-BFBC-A2A38464AC0D}" dt="2026-09-29T07:27:44.653" v="171" actId="478"/>
          <ac:spMkLst>
            <pc:docMk/>
            <pc:sldMk cId="1189457154" sldId="267"/>
            <ac:spMk id="19" creationId="{C350C6C1-F959-EFFF-E85C-4F54079D2FFE}"/>
          </ac:spMkLst>
        </pc:spChg>
      </pc:sldChg>
      <pc:sldChg chg="addSp delSp modSp add modAnim modNotesTx">
        <pc:chgData name="Magnus Åhl" userId="f3604364-da2c-4811-8b08-241124a60399" providerId="ADAL" clId="{F139C5C5-8205-4AD5-BFBC-A2A38464AC0D}" dt="2026-09-29T11:14:06.072" v="587" actId="20577"/>
        <pc:sldMkLst>
          <pc:docMk/>
          <pc:sldMk cId="804225366" sldId="278"/>
        </pc:sldMkLst>
        <pc:spChg chg="mod">
          <ac:chgData name="Magnus Åhl" userId="f3604364-da2c-4811-8b08-241124a60399" providerId="ADAL" clId="{F139C5C5-8205-4AD5-BFBC-A2A38464AC0D}" dt="2026-09-27T17:34:06.466" v="75"/>
          <ac:spMkLst>
            <pc:docMk/>
            <pc:sldMk cId="804225366" sldId="278"/>
            <ac:spMk id="2" creationId="{98D414B2-5E26-F529-345F-BD605D5E7812}"/>
          </ac:spMkLst>
        </pc:spChg>
        <pc:spChg chg="mod">
          <ac:chgData name="Magnus Åhl" userId="f3604364-da2c-4811-8b08-241124a60399" providerId="ADAL" clId="{F139C5C5-8205-4AD5-BFBC-A2A38464AC0D}" dt="2026-09-27T17:31:38.271" v="70"/>
          <ac:spMkLst>
            <pc:docMk/>
            <pc:sldMk cId="804225366" sldId="278"/>
            <ac:spMk id="4" creationId="{51223093-4DDB-579B-590C-141E4DB56B36}"/>
          </ac:spMkLst>
        </pc:spChg>
        <pc:spChg chg="mod">
          <ac:chgData name="Magnus Åhl" userId="f3604364-da2c-4811-8b08-241124a60399" providerId="ADAL" clId="{F139C5C5-8205-4AD5-BFBC-A2A38464AC0D}" dt="2026-09-27T17:32:27.643" v="71"/>
          <ac:spMkLst>
            <pc:docMk/>
            <pc:sldMk cId="804225366" sldId="278"/>
            <ac:spMk id="5" creationId="{4FBD770D-7DA3-DE0A-5C42-9864354CBBAE}"/>
          </ac:spMkLst>
        </pc:spChg>
        <pc:spChg chg="mod">
          <ac:chgData name="Magnus Åhl" userId="f3604364-da2c-4811-8b08-241124a60399" providerId="ADAL" clId="{F139C5C5-8205-4AD5-BFBC-A2A38464AC0D}" dt="2026-09-27T17:33:04.972" v="73"/>
          <ac:spMkLst>
            <pc:docMk/>
            <pc:sldMk cId="804225366" sldId="278"/>
            <ac:spMk id="7" creationId="{48ABBBA6-49AE-0BCA-7117-B5D52FD7C995}"/>
          </ac:spMkLst>
        </pc:spChg>
        <pc:spChg chg="mod">
          <ac:chgData name="Magnus Åhl" userId="f3604364-da2c-4811-8b08-241124a60399" providerId="ADAL" clId="{F139C5C5-8205-4AD5-BFBC-A2A38464AC0D}" dt="2026-09-27T17:33:19.946" v="74"/>
          <ac:spMkLst>
            <pc:docMk/>
            <pc:sldMk cId="804225366" sldId="278"/>
            <ac:spMk id="9" creationId="{9646FB82-5EAB-365D-6ABB-CD51AC581A1F}"/>
          </ac:spMkLst>
        </pc:spChg>
        <pc:picChg chg="add mod">
          <ac:chgData name="Magnus Åhl" userId="f3604364-da2c-4811-8b08-241124a60399" providerId="ADAL" clId="{F139C5C5-8205-4AD5-BFBC-A2A38464AC0D}" dt="2026-09-27T17:31:18.335" v="69"/>
          <ac:picMkLst>
            <pc:docMk/>
            <pc:sldMk cId="804225366" sldId="278"/>
            <ac:picMk id="10" creationId="{9DF7526B-17DD-0A67-0938-566F4BE595B9}"/>
          </ac:picMkLst>
        </pc:picChg>
        <pc:picChg chg="add mod">
          <ac:chgData name="Magnus Åhl" userId="f3604364-da2c-4811-8b08-241124a60399" providerId="ADAL" clId="{F139C5C5-8205-4AD5-BFBC-A2A38464AC0D}" dt="2026-09-27T17:32:41.648" v="72"/>
          <ac:picMkLst>
            <pc:docMk/>
            <pc:sldMk cId="804225366" sldId="278"/>
            <ac:picMk id="15" creationId="{FE81EE32-2D63-C809-EFC0-B11CCCA12777}"/>
          </ac:picMkLst>
        </pc:picChg>
      </pc:sldChg>
      <pc:sldChg chg="addSp modSp add modAnim modNotesTx">
        <pc:chgData name="Magnus Åhl" userId="f3604364-da2c-4811-8b08-241124a60399" providerId="ADAL" clId="{F139C5C5-8205-4AD5-BFBC-A2A38464AC0D}" dt="2026-09-29T14:03:32.402" v="2932" actId="20577"/>
        <pc:sldMkLst>
          <pc:docMk/>
          <pc:sldMk cId="2982527776" sldId="281"/>
        </pc:sldMkLst>
        <pc:spChg chg="mod">
          <ac:chgData name="Magnus Åhl" userId="f3604364-da2c-4811-8b08-241124a60399" providerId="ADAL" clId="{F139C5C5-8205-4AD5-BFBC-A2A38464AC0D}" dt="2026-09-27T17:39:35.145" v="80"/>
          <ac:spMkLst>
            <pc:docMk/>
            <pc:sldMk cId="2982527776" sldId="281"/>
            <ac:spMk id="2" creationId="{C001471E-F9A3-13D5-FB3C-8C1A3B5FFBCE}"/>
          </ac:spMkLst>
        </pc:spChg>
        <pc:spChg chg="add mod">
          <ac:chgData name="Magnus Åhl" userId="f3604364-da2c-4811-8b08-241124a60399" providerId="ADAL" clId="{F139C5C5-8205-4AD5-BFBC-A2A38464AC0D}" dt="2026-09-27T17:37:30.849" v="79"/>
          <ac:spMkLst>
            <pc:docMk/>
            <pc:sldMk cId="2982527776" sldId="281"/>
            <ac:spMk id="17" creationId="{8A2349B9-22AA-DC66-E6A0-3A464FF84C7C}"/>
          </ac:spMkLst>
        </pc:spChg>
        <pc:spChg chg="add mod">
          <ac:chgData name="Magnus Åhl" userId="f3604364-da2c-4811-8b08-241124a60399" providerId="ADAL" clId="{F139C5C5-8205-4AD5-BFBC-A2A38464AC0D}" dt="2026-09-29T11:52:10.062" v="710" actId="20577"/>
          <ac:spMkLst>
            <pc:docMk/>
            <pc:sldMk cId="2982527776" sldId="281"/>
            <ac:spMk id="18" creationId="{0B41F545-AE8B-DC2F-EC4F-4A94640DCAE1}"/>
          </ac:spMkLst>
        </pc:spChg>
        <pc:picChg chg="add mod">
          <ac:chgData name="Magnus Åhl" userId="f3604364-da2c-4811-8b08-241124a60399" providerId="ADAL" clId="{F139C5C5-8205-4AD5-BFBC-A2A38464AC0D}" dt="2026-09-27T17:37:30.849" v="79"/>
          <ac:picMkLst>
            <pc:docMk/>
            <pc:sldMk cId="2982527776" sldId="281"/>
            <ac:picMk id="16" creationId="{71F3EA8C-1934-94A0-932B-5916770E32F2}"/>
          </ac:picMkLst>
        </pc:picChg>
      </pc:sldChg>
      <pc:sldChg chg="modSp add">
        <pc:chgData name="Magnus Åhl" userId="f3604364-da2c-4811-8b08-241124a60399" providerId="ADAL" clId="{F139C5C5-8205-4AD5-BFBC-A2A38464AC0D}" dt="2026-09-27T17:29:19.394" v="67"/>
        <pc:sldMkLst>
          <pc:docMk/>
          <pc:sldMk cId="4259535176" sldId="282"/>
        </pc:sldMkLst>
        <pc:spChg chg="mod">
          <ac:chgData name="Magnus Åhl" userId="f3604364-da2c-4811-8b08-241124a60399" providerId="ADAL" clId="{F139C5C5-8205-4AD5-BFBC-A2A38464AC0D}" dt="2026-09-27T17:29:19.394" v="67"/>
          <ac:spMkLst>
            <pc:docMk/>
            <pc:sldMk cId="4259535176" sldId="282"/>
            <ac:spMk id="2" creationId="{95983943-3682-07A3-CB66-6321DA3A41DE}"/>
          </ac:spMkLst>
        </pc:spChg>
      </pc:sldChg>
      <pc:sldChg chg="addSp modSp add mod modNotesTx">
        <pc:chgData name="Magnus Åhl" userId="f3604364-da2c-4811-8b08-241124a60399" providerId="ADAL" clId="{F139C5C5-8205-4AD5-BFBC-A2A38464AC0D}" dt="2026-09-29T13:31:54.476" v="2743" actId="207"/>
        <pc:sldMkLst>
          <pc:docMk/>
          <pc:sldMk cId="4260356379" sldId="286"/>
        </pc:sldMkLst>
        <pc:spChg chg="add mod">
          <ac:chgData name="Magnus Åhl" userId="f3604364-da2c-4811-8b08-241124a60399" providerId="ADAL" clId="{F139C5C5-8205-4AD5-BFBC-A2A38464AC0D}" dt="2026-09-28T14:08:13.247" v="134" actId="571"/>
          <ac:spMkLst>
            <pc:docMk/>
            <pc:sldMk cId="4260356379" sldId="286"/>
            <ac:spMk id="5" creationId="{3A6501D0-DE54-C143-1CD6-239954899DD9}"/>
          </ac:spMkLst>
        </pc:spChg>
        <pc:spChg chg="mod">
          <ac:chgData name="Magnus Åhl" userId="f3604364-da2c-4811-8b08-241124a60399" providerId="ADAL" clId="{F139C5C5-8205-4AD5-BFBC-A2A38464AC0D}" dt="2026-09-29T13:10:58.033" v="2669"/>
          <ac:spMkLst>
            <pc:docMk/>
            <pc:sldMk cId="4260356379" sldId="286"/>
            <ac:spMk id="6" creationId="{6B0AF0B9-9E1F-CA6F-8D21-2BF7A26084D2}"/>
          </ac:spMkLst>
        </pc:spChg>
        <pc:spChg chg="mod">
          <ac:chgData name="Magnus Åhl" userId="f3604364-da2c-4811-8b08-241124a60399" providerId="ADAL" clId="{F139C5C5-8205-4AD5-BFBC-A2A38464AC0D}" dt="2026-09-29T13:31:54.476" v="2743" actId="207"/>
          <ac:spMkLst>
            <pc:docMk/>
            <pc:sldMk cId="4260356379" sldId="286"/>
            <ac:spMk id="8" creationId="{63E1D8C2-BCC1-E109-B458-A3FC3B9FF22E}"/>
          </ac:spMkLst>
        </pc:spChg>
        <pc:graphicFrameChg chg="mod modGraphic">
          <ac:chgData name="Magnus Åhl" userId="f3604364-da2c-4811-8b08-241124a60399" providerId="ADAL" clId="{F139C5C5-8205-4AD5-BFBC-A2A38464AC0D}" dt="2026-09-29T13:29:04.114" v="2712" actId="20577"/>
          <ac:graphicFrameMkLst>
            <pc:docMk/>
            <pc:sldMk cId="4260356379" sldId="286"/>
            <ac:graphicFrameMk id="7" creationId="{4B8CB4FD-6145-7B9E-C2A8-B1E37F75EB6D}"/>
          </ac:graphicFrameMkLst>
        </pc:graphicFrameChg>
      </pc:sldChg>
      <pc:sldChg chg="modSp add modNotesTx">
        <pc:chgData name="Magnus Åhl" userId="f3604364-da2c-4811-8b08-241124a60399" providerId="ADAL" clId="{F139C5C5-8205-4AD5-BFBC-A2A38464AC0D}" dt="2026-09-29T14:13:34.305" v="2955" actId="20577"/>
        <pc:sldMkLst>
          <pc:docMk/>
          <pc:sldMk cId="2734739459" sldId="287"/>
        </pc:sldMkLst>
        <pc:spChg chg="mod">
          <ac:chgData name="Magnus Åhl" userId="f3604364-da2c-4811-8b08-241124a60399" providerId="ADAL" clId="{F139C5C5-8205-4AD5-BFBC-A2A38464AC0D}" dt="2026-09-27T17:47:14.215" v="86"/>
          <ac:spMkLst>
            <pc:docMk/>
            <pc:sldMk cId="2734739459" sldId="287"/>
            <ac:spMk id="2" creationId="{3D8D0580-2BDC-6739-3D82-9319C8EAF721}"/>
          </ac:spMkLst>
        </pc:spChg>
      </pc:sldChg>
      <pc:sldChg chg="addSp modSp add del modAnim">
        <pc:chgData name="Magnus Åhl" userId="f3604364-da2c-4811-8b08-241124a60399" providerId="ADAL" clId="{F139C5C5-8205-4AD5-BFBC-A2A38464AC0D}" dt="2026-09-29T12:02:18.785" v="786" actId="47"/>
        <pc:sldMkLst>
          <pc:docMk/>
          <pc:sldMk cId="1767989511" sldId="293"/>
        </pc:sldMkLst>
      </pc:sldChg>
      <pc:sldChg chg="modSp add modNotesTx">
        <pc:chgData name="Magnus Åhl" userId="f3604364-da2c-4811-8b08-241124a60399" providerId="ADAL" clId="{F139C5C5-8205-4AD5-BFBC-A2A38464AC0D}" dt="2026-09-29T14:11:47.560" v="2946" actId="20577"/>
        <pc:sldMkLst>
          <pc:docMk/>
          <pc:sldMk cId="1723407378" sldId="294"/>
        </pc:sldMkLst>
        <pc:spChg chg="mod">
          <ac:chgData name="Magnus Åhl" userId="f3604364-da2c-4811-8b08-241124a60399" providerId="ADAL" clId="{F139C5C5-8205-4AD5-BFBC-A2A38464AC0D}" dt="2026-09-27T17:43:20.745" v="82"/>
          <ac:spMkLst>
            <pc:docMk/>
            <pc:sldMk cId="1723407378" sldId="294"/>
            <ac:spMk id="2" creationId="{B32B7C99-22AD-FE01-AFEC-BDAF87E7E210}"/>
          </ac:spMkLst>
        </pc:spChg>
      </pc:sldChg>
      <pc:sldChg chg="modSp add">
        <pc:chgData name="Magnus Åhl" userId="f3604364-da2c-4811-8b08-241124a60399" providerId="ADAL" clId="{F139C5C5-8205-4AD5-BFBC-A2A38464AC0D}" dt="2026-09-27T17:48:35.817" v="88"/>
        <pc:sldMkLst>
          <pc:docMk/>
          <pc:sldMk cId="3212016110" sldId="305"/>
        </pc:sldMkLst>
        <pc:spChg chg="mod">
          <ac:chgData name="Magnus Åhl" userId="f3604364-da2c-4811-8b08-241124a60399" providerId="ADAL" clId="{F139C5C5-8205-4AD5-BFBC-A2A38464AC0D}" dt="2026-09-27T17:48:35.817" v="88"/>
          <ac:spMkLst>
            <pc:docMk/>
            <pc:sldMk cId="3212016110" sldId="305"/>
            <ac:spMk id="2" creationId="{4CF4E33A-E26F-5BBF-5F9D-D2C65D48D929}"/>
          </ac:spMkLst>
        </pc:spChg>
      </pc:sldChg>
      <pc:sldChg chg="modSp add del">
        <pc:chgData name="Magnus Åhl" userId="f3604364-da2c-4811-8b08-241124a60399" providerId="ADAL" clId="{F139C5C5-8205-4AD5-BFBC-A2A38464AC0D}" dt="2026-09-29T14:22:58.649" v="3428" actId="2696"/>
        <pc:sldMkLst>
          <pc:docMk/>
          <pc:sldMk cId="772736129" sldId="308"/>
        </pc:sldMkLst>
        <pc:spChg chg="mod">
          <ac:chgData name="Magnus Åhl" userId="f3604364-da2c-4811-8b08-241124a60399" providerId="ADAL" clId="{F139C5C5-8205-4AD5-BFBC-A2A38464AC0D}" dt="2026-09-27T17:49:48.885" v="90"/>
          <ac:spMkLst>
            <pc:docMk/>
            <pc:sldMk cId="772736129" sldId="308"/>
            <ac:spMk id="2" creationId="{6D01D49A-4E73-95D1-B641-046A3762BB5C}"/>
          </ac:spMkLst>
        </pc:spChg>
      </pc:sldChg>
      <pc:sldChg chg="addSp delSp modSp add modNotesTx">
        <pc:chgData name="Magnus Åhl" userId="f3604364-da2c-4811-8b08-241124a60399" providerId="ADAL" clId="{F139C5C5-8205-4AD5-BFBC-A2A38464AC0D}" dt="2026-09-29T13:36:39.329" v="2779" actId="20577"/>
        <pc:sldMkLst>
          <pc:docMk/>
          <pc:sldMk cId="2825570803" sldId="310"/>
        </pc:sldMkLst>
        <pc:spChg chg="mod">
          <ac:chgData name="Magnus Åhl" userId="f3604364-da2c-4811-8b08-241124a60399" providerId="ADAL" clId="{F139C5C5-8205-4AD5-BFBC-A2A38464AC0D}" dt="2026-09-27T18:12:13.802" v="117"/>
          <ac:spMkLst>
            <pc:docMk/>
            <pc:sldMk cId="2825570803" sldId="310"/>
            <ac:spMk id="4" creationId="{85D9337B-ADA5-B949-4580-F1271CCF8E43}"/>
          </ac:spMkLst>
        </pc:spChg>
        <pc:spChg chg="mod">
          <ac:chgData name="Magnus Åhl" userId="f3604364-da2c-4811-8b08-241124a60399" providerId="ADAL" clId="{F139C5C5-8205-4AD5-BFBC-A2A38464AC0D}" dt="2026-09-27T18:12:01.664" v="116"/>
          <ac:spMkLst>
            <pc:docMk/>
            <pc:sldMk cId="2825570803" sldId="310"/>
            <ac:spMk id="5" creationId="{F544EE73-B22C-4EE6-6DAB-230CC6BCF216}"/>
          </ac:spMkLst>
        </pc:spChg>
        <pc:spChg chg="mod">
          <ac:chgData name="Magnus Åhl" userId="f3604364-da2c-4811-8b08-241124a60399" providerId="ADAL" clId="{F139C5C5-8205-4AD5-BFBC-A2A38464AC0D}" dt="2026-09-27T18:10:45.470" v="113"/>
          <ac:spMkLst>
            <pc:docMk/>
            <pc:sldMk cId="2825570803" sldId="310"/>
            <ac:spMk id="7" creationId="{D394C3F8-5446-6CD6-DBC9-1A004B45139C}"/>
          </ac:spMkLst>
        </pc:spChg>
        <pc:spChg chg="mod">
          <ac:chgData name="Magnus Åhl" userId="f3604364-da2c-4811-8b08-241124a60399" providerId="ADAL" clId="{F139C5C5-8205-4AD5-BFBC-A2A38464AC0D}" dt="2026-09-27T18:10:57.262" v="114"/>
          <ac:spMkLst>
            <pc:docMk/>
            <pc:sldMk cId="2825570803" sldId="310"/>
            <ac:spMk id="9" creationId="{BC4AC67B-0C9C-C1A9-A09A-23BBC4CFC4C5}"/>
          </ac:spMkLst>
        </pc:spChg>
        <pc:picChg chg="add mod">
          <ac:chgData name="Magnus Åhl" userId="f3604364-da2c-4811-8b08-241124a60399" providerId="ADAL" clId="{F139C5C5-8205-4AD5-BFBC-A2A38464AC0D}" dt="2026-09-27T18:10:26.238" v="112"/>
          <ac:picMkLst>
            <pc:docMk/>
            <pc:sldMk cId="2825570803" sldId="310"/>
            <ac:picMk id="10" creationId="{339BF4D7-5114-7A0F-5250-E69EE0DC0F19}"/>
          </ac:picMkLst>
        </pc:picChg>
        <pc:picChg chg="add mod">
          <ac:chgData name="Magnus Åhl" userId="f3604364-da2c-4811-8b08-241124a60399" providerId="ADAL" clId="{F139C5C5-8205-4AD5-BFBC-A2A38464AC0D}" dt="2026-09-27T18:11:15.321" v="115"/>
          <ac:picMkLst>
            <pc:docMk/>
            <pc:sldMk cId="2825570803" sldId="310"/>
            <ac:picMk id="15" creationId="{6C4632D7-D070-83D9-290B-28B102C123AA}"/>
          </ac:picMkLst>
        </pc:picChg>
      </pc:sldChg>
      <pc:sldChg chg="modSp add modNotesTx">
        <pc:chgData name="Magnus Åhl" userId="f3604364-da2c-4811-8b08-241124a60399" providerId="ADAL" clId="{F139C5C5-8205-4AD5-BFBC-A2A38464AC0D}" dt="2026-09-29T12:05:01.244" v="874" actId="20577"/>
        <pc:sldMkLst>
          <pc:docMk/>
          <pc:sldMk cId="4158885000" sldId="316"/>
        </pc:sldMkLst>
        <pc:spChg chg="mod">
          <ac:chgData name="Magnus Åhl" userId="f3604364-da2c-4811-8b08-241124a60399" providerId="ADAL" clId="{F139C5C5-8205-4AD5-BFBC-A2A38464AC0D}" dt="2026-09-27T17:52:24.025" v="94"/>
          <ac:spMkLst>
            <pc:docMk/>
            <pc:sldMk cId="4158885000" sldId="316"/>
            <ac:spMk id="2" creationId="{35D102DB-9248-E581-79C2-28A782B11026}"/>
          </ac:spMkLst>
        </pc:spChg>
      </pc:sldChg>
      <pc:sldChg chg="modSp add modNotesTx">
        <pc:chgData name="Magnus Åhl" userId="f3604364-da2c-4811-8b08-241124a60399" providerId="ADAL" clId="{F139C5C5-8205-4AD5-BFBC-A2A38464AC0D}" dt="2026-09-29T12:30:29.240" v="1497" actId="20577"/>
        <pc:sldMkLst>
          <pc:docMk/>
          <pc:sldMk cId="3057673936" sldId="330"/>
        </pc:sldMkLst>
        <pc:spChg chg="mod">
          <ac:chgData name="Magnus Åhl" userId="f3604364-da2c-4811-8b08-241124a60399" providerId="ADAL" clId="{F139C5C5-8205-4AD5-BFBC-A2A38464AC0D}" dt="2026-09-27T18:05:52.335" v="108"/>
          <ac:spMkLst>
            <pc:docMk/>
            <pc:sldMk cId="3057673936" sldId="330"/>
            <ac:spMk id="2" creationId="{030971B3-4DC2-2CDB-2F2F-DF94F1E0CEEB}"/>
          </ac:spMkLst>
        </pc:spChg>
      </pc:sldChg>
      <pc:sldChg chg="modSp add del modNotesTx">
        <pc:chgData name="Magnus Åhl" userId="f3604364-da2c-4811-8b08-241124a60399" providerId="ADAL" clId="{F139C5C5-8205-4AD5-BFBC-A2A38464AC0D}" dt="2026-09-29T13:44:35.830" v="2781" actId="2696"/>
        <pc:sldMkLst>
          <pc:docMk/>
          <pc:sldMk cId="4095266243" sldId="350"/>
        </pc:sldMkLst>
      </pc:sldChg>
      <pc:sldChg chg="modSp add mod modNotesTx">
        <pc:chgData name="Magnus Åhl" userId="f3604364-da2c-4811-8b08-241124a60399" providerId="ADAL" clId="{F139C5C5-8205-4AD5-BFBC-A2A38464AC0D}" dt="2026-09-29T11:08:42.580" v="426" actId="20577"/>
        <pc:sldMkLst>
          <pc:docMk/>
          <pc:sldMk cId="2352418724" sldId="675"/>
        </pc:sldMkLst>
        <pc:spChg chg="mod">
          <ac:chgData name="Magnus Åhl" userId="f3604364-da2c-4811-8b08-241124a60399" providerId="ADAL" clId="{F139C5C5-8205-4AD5-BFBC-A2A38464AC0D}" dt="2026-09-29T11:08:42.580" v="426" actId="20577"/>
          <ac:spMkLst>
            <pc:docMk/>
            <pc:sldMk cId="2352418724" sldId="675"/>
            <ac:spMk id="2" creationId="{874D020E-F8F6-F52D-5292-BE08B55CD05E}"/>
          </ac:spMkLst>
        </pc:spChg>
        <pc:spChg chg="mod">
          <ac:chgData name="Magnus Åhl" userId="f3604364-da2c-4811-8b08-241124a60399" providerId="ADAL" clId="{F139C5C5-8205-4AD5-BFBC-A2A38464AC0D}" dt="2026-09-29T11:07:16.131" v="311" actId="20577"/>
          <ac:spMkLst>
            <pc:docMk/>
            <pc:sldMk cId="2352418724" sldId="675"/>
            <ac:spMk id="3" creationId="{92A500B2-1678-CD51-9CD7-40BFDC9E1CF7}"/>
          </ac:spMkLst>
        </pc:spChg>
        <pc:picChg chg="mod">
          <ac:chgData name="Magnus Åhl" userId="f3604364-da2c-4811-8b08-241124a60399" providerId="ADAL" clId="{F139C5C5-8205-4AD5-BFBC-A2A38464AC0D}" dt="2026-09-25T13:21:30.629" v="29"/>
          <ac:picMkLst>
            <pc:docMk/>
            <pc:sldMk cId="2352418724" sldId="675"/>
            <ac:picMk id="1030" creationId="{01CC7083-8D83-4233-5A9B-28972815B949}"/>
          </ac:picMkLst>
        </pc:picChg>
      </pc:sldChg>
      <pc:sldChg chg="modSp add mod modNotesTx">
        <pc:chgData name="Magnus Åhl" userId="f3604364-da2c-4811-8b08-241124a60399" providerId="ADAL" clId="{F139C5C5-8205-4AD5-BFBC-A2A38464AC0D}" dt="2026-09-29T12:27:01.163" v="1418" actId="20577"/>
        <pc:sldMkLst>
          <pc:docMk/>
          <pc:sldMk cId="3107719944" sldId="691"/>
        </pc:sldMkLst>
        <pc:spChg chg="mod">
          <ac:chgData name="Magnus Åhl" userId="f3604364-da2c-4811-8b08-241124a60399" providerId="ADAL" clId="{F139C5C5-8205-4AD5-BFBC-A2A38464AC0D}" dt="2026-09-27T17:50:42.478" v="92"/>
          <ac:spMkLst>
            <pc:docMk/>
            <pc:sldMk cId="3107719944" sldId="691"/>
            <ac:spMk id="2" creationId="{A24BFA4E-E9B0-F2A6-28E7-770EB18809C5}"/>
          </ac:spMkLst>
        </pc:spChg>
        <pc:spChg chg="mod">
          <ac:chgData name="Magnus Åhl" userId="f3604364-da2c-4811-8b08-241124a60399" providerId="ADAL" clId="{F139C5C5-8205-4AD5-BFBC-A2A38464AC0D}" dt="2026-09-29T12:27:01.163" v="1418" actId="20577"/>
          <ac:spMkLst>
            <pc:docMk/>
            <pc:sldMk cId="3107719944" sldId="691"/>
            <ac:spMk id="5" creationId="{E7E34E63-E382-786A-57F1-060E56FBB54F}"/>
          </ac:spMkLst>
        </pc:spChg>
      </pc:sldChg>
      <pc:sldChg chg="addSp delSp modSp add modNotesTx">
        <pc:chgData name="Magnus Åhl" userId="f3604364-da2c-4811-8b08-241124a60399" providerId="ADAL" clId="{F139C5C5-8205-4AD5-BFBC-A2A38464AC0D}" dt="2026-09-29T07:38:09.157" v="192" actId="20577"/>
        <pc:sldMkLst>
          <pc:docMk/>
          <pc:sldMk cId="3354325691" sldId="692"/>
        </pc:sldMkLst>
        <pc:spChg chg="mod">
          <ac:chgData name="Magnus Åhl" userId="f3604364-da2c-4811-8b08-241124a60399" providerId="ADAL" clId="{F139C5C5-8205-4AD5-BFBC-A2A38464AC0D}" dt="2026-09-27T18:00:49.066" v="104"/>
          <ac:spMkLst>
            <pc:docMk/>
            <pc:sldMk cId="3354325691" sldId="692"/>
            <ac:spMk id="2" creationId="{87C2DF1A-CECD-15E2-FBAD-F7C172EBE205}"/>
          </ac:spMkLst>
        </pc:spChg>
        <pc:spChg chg="mod">
          <ac:chgData name="Magnus Åhl" userId="f3604364-da2c-4811-8b08-241124a60399" providerId="ADAL" clId="{F139C5C5-8205-4AD5-BFBC-A2A38464AC0D}" dt="2026-09-27T17:59:22.135" v="103"/>
          <ac:spMkLst>
            <pc:docMk/>
            <pc:sldMk cId="3354325691" sldId="692"/>
            <ac:spMk id="4" creationId="{69673029-CC5D-D556-9E14-E3B8511E0BDC}"/>
          </ac:spMkLst>
        </pc:spChg>
        <pc:spChg chg="mod">
          <ac:chgData name="Magnus Åhl" userId="f3604364-da2c-4811-8b08-241124a60399" providerId="ADAL" clId="{F139C5C5-8205-4AD5-BFBC-A2A38464AC0D}" dt="2026-09-27T17:58:08.883" v="101"/>
          <ac:spMkLst>
            <pc:docMk/>
            <pc:sldMk cId="3354325691" sldId="692"/>
            <ac:spMk id="5" creationId="{6BFF9B72-3C8C-633B-FA2B-4CB348C2E39B}"/>
          </ac:spMkLst>
        </pc:spChg>
        <pc:picChg chg="add mod">
          <ac:chgData name="Magnus Åhl" userId="f3604364-da2c-4811-8b08-241124a60399" providerId="ADAL" clId="{F139C5C5-8205-4AD5-BFBC-A2A38464AC0D}" dt="2026-09-27T17:58:58.111" v="102"/>
          <ac:picMkLst>
            <pc:docMk/>
            <pc:sldMk cId="3354325691" sldId="692"/>
            <ac:picMk id="15" creationId="{3EF4FA46-5788-26F4-3CDE-3A21873F7888}"/>
          </ac:picMkLst>
        </pc:picChg>
      </pc:sldChg>
      <pc:sldChg chg="modSp add">
        <pc:chgData name="Magnus Åhl" userId="f3604364-da2c-4811-8b08-241124a60399" providerId="ADAL" clId="{F139C5C5-8205-4AD5-BFBC-A2A38464AC0D}" dt="2026-09-28T05:26:08.506" v="119"/>
        <pc:sldMkLst>
          <pc:docMk/>
          <pc:sldMk cId="1327403889" sldId="693"/>
        </pc:sldMkLst>
        <pc:spChg chg="mod">
          <ac:chgData name="Magnus Åhl" userId="f3604364-da2c-4811-8b08-241124a60399" providerId="ADAL" clId="{F139C5C5-8205-4AD5-BFBC-A2A38464AC0D}" dt="2026-09-28T05:26:08.506" v="119"/>
          <ac:spMkLst>
            <pc:docMk/>
            <pc:sldMk cId="1327403889" sldId="693"/>
            <ac:spMk id="2" creationId="{E116E234-74FB-042B-3AD7-8C06E67B7F00}"/>
          </ac:spMkLst>
        </pc:spChg>
      </pc:sldChg>
      <pc:sldChg chg="modSp add del">
        <pc:chgData name="Magnus Åhl" userId="f3604364-da2c-4811-8b08-241124a60399" providerId="ADAL" clId="{F139C5C5-8205-4AD5-BFBC-A2A38464AC0D}" dt="2026-09-29T13:44:26.945" v="2780" actId="2696"/>
        <pc:sldMkLst>
          <pc:docMk/>
          <pc:sldMk cId="1458119639" sldId="694"/>
        </pc:sldMkLst>
        <pc:graphicFrameChg chg="mod">
          <ac:chgData name="Magnus Åhl" userId="f3604364-da2c-4811-8b08-241124a60399" providerId="ADAL" clId="{F139C5C5-8205-4AD5-BFBC-A2A38464AC0D}" dt="2026-09-28T14:33:04.409" v="166"/>
          <ac:graphicFrameMkLst>
            <pc:docMk/>
            <pc:sldMk cId="1458119639" sldId="694"/>
            <ac:graphicFrameMk id="7" creationId="{4B8CB4FD-6145-7B9E-C2A8-B1E37F75EB6D}"/>
          </ac:graphicFrameMkLst>
        </pc:graphicFrameChg>
      </pc:sldChg>
      <pc:sldChg chg="addSp delSp modSp add modNotesTx">
        <pc:chgData name="Magnus Åhl" userId="f3604364-da2c-4811-8b08-241124a60399" providerId="ADAL" clId="{F139C5C5-8205-4AD5-BFBC-A2A38464AC0D}" dt="2026-09-29T13:50:33.547" v="2908" actId="20577"/>
        <pc:sldMkLst>
          <pc:docMk/>
          <pc:sldMk cId="3224585512" sldId="695"/>
        </pc:sldMkLst>
        <pc:spChg chg="del">
          <ac:chgData name="Magnus Åhl" userId="f3604364-da2c-4811-8b08-241124a60399" providerId="ADAL" clId="{F139C5C5-8205-4AD5-BFBC-A2A38464AC0D}" dt="2026-09-28T14:23:23.457" v="151"/>
          <ac:spMkLst>
            <pc:docMk/>
            <pc:sldMk cId="3224585512" sldId="695"/>
            <ac:spMk id="6" creationId="{76C98185-C88A-CF83-5CBD-9BEDE75533DB}"/>
          </ac:spMkLst>
        </pc:spChg>
        <pc:picChg chg="add mod">
          <ac:chgData name="Magnus Åhl" userId="f3604364-da2c-4811-8b08-241124a60399" providerId="ADAL" clId="{F139C5C5-8205-4AD5-BFBC-A2A38464AC0D}" dt="2026-09-28T14:23:23.457" v="151"/>
          <ac:picMkLst>
            <pc:docMk/>
            <pc:sldMk cId="3224585512" sldId="695"/>
            <ac:picMk id="8" creationId="{09A242FC-042F-A0C0-D59E-61C26E7F4875}"/>
          </ac:picMkLst>
        </pc:picChg>
      </pc:sldChg>
      <pc:sldChg chg="addSp modSp add mod modNotesTx">
        <pc:chgData name="Magnus Åhl" userId="f3604364-da2c-4811-8b08-241124a60399" providerId="ADAL" clId="{F139C5C5-8205-4AD5-BFBC-A2A38464AC0D}" dt="2026-09-29T11:18:13.325" v="631" actId="1076"/>
        <pc:sldMkLst>
          <pc:docMk/>
          <pc:sldMk cId="2143688163" sldId="696"/>
        </pc:sldMkLst>
        <pc:spChg chg="add mod ord">
          <ac:chgData name="Magnus Åhl" userId="f3604364-da2c-4811-8b08-241124a60399" providerId="ADAL" clId="{F139C5C5-8205-4AD5-BFBC-A2A38464AC0D}" dt="2026-09-29T11:17:46.494" v="630" actId="167"/>
          <ac:spMkLst>
            <pc:docMk/>
            <pc:sldMk cId="2143688163" sldId="696"/>
            <ac:spMk id="6" creationId="{8EBA35D4-1C62-1B96-DAAC-24A35A275992}"/>
          </ac:spMkLst>
        </pc:spChg>
        <pc:spChg chg="add mod">
          <ac:chgData name="Magnus Åhl" userId="f3604364-da2c-4811-8b08-241124a60399" providerId="ADAL" clId="{F139C5C5-8205-4AD5-BFBC-A2A38464AC0D}" dt="2026-09-28T14:51:14.670" v="168" actId="571"/>
          <ac:spMkLst>
            <pc:docMk/>
            <pc:sldMk cId="2143688163" sldId="696"/>
            <ac:spMk id="8" creationId="{53E08592-0987-1246-3AE0-63A1E1C4B81F}"/>
          </ac:spMkLst>
        </pc:spChg>
        <pc:spChg chg="add mod ord">
          <ac:chgData name="Magnus Åhl" userId="f3604364-da2c-4811-8b08-241124a60399" providerId="ADAL" clId="{F139C5C5-8205-4AD5-BFBC-A2A38464AC0D}" dt="2026-09-29T11:17:46.494" v="630" actId="167"/>
          <ac:spMkLst>
            <pc:docMk/>
            <pc:sldMk cId="2143688163" sldId="696"/>
            <ac:spMk id="9" creationId="{60ED4E62-3EDC-5DAA-3DE5-03044A9EE46F}"/>
          </ac:spMkLst>
        </pc:spChg>
        <pc:spChg chg="add mod ord">
          <ac:chgData name="Magnus Åhl" userId="f3604364-da2c-4811-8b08-241124a60399" providerId="ADAL" clId="{F139C5C5-8205-4AD5-BFBC-A2A38464AC0D}" dt="2026-09-29T11:18:13.325" v="631" actId="1076"/>
          <ac:spMkLst>
            <pc:docMk/>
            <pc:sldMk cId="2143688163" sldId="696"/>
            <ac:spMk id="13" creationId="{E29AE539-7B00-35CE-5384-AEB267CC1B18}"/>
          </ac:spMkLst>
        </pc:spChg>
        <pc:cxnChg chg="add mod ord">
          <ac:chgData name="Magnus Åhl" userId="f3604364-da2c-4811-8b08-241124a60399" providerId="ADAL" clId="{F139C5C5-8205-4AD5-BFBC-A2A38464AC0D}" dt="2026-09-29T11:17:46.494" v="630" actId="167"/>
          <ac:cxnSpMkLst>
            <pc:docMk/>
            <pc:sldMk cId="2143688163" sldId="696"/>
            <ac:cxnSpMk id="11" creationId="{C1E617B2-FEDC-8909-A156-871C9B65094F}"/>
          </ac:cxnSpMkLst>
        </pc:cxnChg>
        <pc:cxnChg chg="add mod ord">
          <ac:chgData name="Magnus Åhl" userId="f3604364-da2c-4811-8b08-241124a60399" providerId="ADAL" clId="{F139C5C5-8205-4AD5-BFBC-A2A38464AC0D}" dt="2026-09-29T11:17:46.494" v="630" actId="167"/>
          <ac:cxnSpMkLst>
            <pc:docMk/>
            <pc:sldMk cId="2143688163" sldId="696"/>
            <ac:cxnSpMk id="12" creationId="{B8232F5F-69C1-05A0-FF8B-3D5C6097CAF4}"/>
          </ac:cxnSpMkLst>
        </pc:cxnChg>
        <pc:cxnChg chg="add mod ord">
          <ac:chgData name="Magnus Åhl" userId="f3604364-da2c-4811-8b08-241124a60399" providerId="ADAL" clId="{F139C5C5-8205-4AD5-BFBC-A2A38464AC0D}" dt="2026-09-29T11:18:13.325" v="631" actId="1076"/>
          <ac:cxnSpMkLst>
            <pc:docMk/>
            <pc:sldMk cId="2143688163" sldId="696"/>
            <ac:cxnSpMk id="14" creationId="{E8BC168E-F4DB-61CA-0F2A-A49C41F2E8C8}"/>
          </ac:cxnSpMkLst>
        </pc:cxnChg>
      </pc:sldChg>
      <pc:sldChg chg="add">
        <pc:chgData name="Magnus Åhl" userId="f3604364-da2c-4811-8b08-241124a60399" providerId="ADAL" clId="{F139C5C5-8205-4AD5-BFBC-A2A38464AC0D}" dt="2026-09-28T14:27:30.368" v="152"/>
        <pc:sldMkLst>
          <pc:docMk/>
          <pc:sldMk cId="3079692848" sldId="696"/>
        </pc:sldMkLst>
      </pc:sldChg>
      <pc:sldChg chg="add modNotesTx">
        <pc:chgData name="Magnus Åhl" userId="f3604364-da2c-4811-8b08-241124a60399" providerId="ADAL" clId="{F139C5C5-8205-4AD5-BFBC-A2A38464AC0D}" dt="2026-09-29T07:07:32.764" v="170" actId="20577"/>
        <pc:sldMkLst>
          <pc:docMk/>
          <pc:sldMk cId="3659734310" sldId="697"/>
        </pc:sldMkLst>
      </pc:sldChg>
      <pc:sldChg chg="modSp mod modNotesTx">
        <pc:chgData name="Magnus Åhl" userId="f3604364-da2c-4811-8b08-241124a60399" providerId="ADAL" clId="{F139C5C5-8205-4AD5-BFBC-A2A38464AC0D}" dt="2026-09-29T14:22:44.168" v="3427" actId="20577"/>
        <pc:sldMkLst>
          <pc:docMk/>
          <pc:sldMk cId="3762131069" sldId="698"/>
        </pc:sldMkLst>
        <pc:spChg chg="mod">
          <ac:chgData name="Magnus Åhl" userId="f3604364-da2c-4811-8b08-241124a60399" providerId="ADAL" clId="{F139C5C5-8205-4AD5-BFBC-A2A38464AC0D}" dt="2026-09-29T14:19:53.403" v="3285" actId="20577"/>
          <ac:spMkLst>
            <pc:docMk/>
            <pc:sldMk cId="3762131069" sldId="698"/>
            <ac:spMk id="2" creationId="{625C181E-D0DF-17F3-D877-0106377075D3}"/>
          </ac:spMkLst>
        </pc:spChg>
        <pc:spChg chg="mod">
          <ac:chgData name="Magnus Åhl" userId="f3604364-da2c-4811-8b08-241124a60399" providerId="ADAL" clId="{F139C5C5-8205-4AD5-BFBC-A2A38464AC0D}" dt="2026-09-29T14:15:20.553" v="2980" actId="6549"/>
          <ac:spMkLst>
            <pc:docMk/>
            <pc:sldMk cId="3762131069" sldId="698"/>
            <ac:spMk id="5" creationId="{94DD7551-CEF5-C0FB-8631-A86EB4026B94}"/>
          </ac:spMkLst>
        </pc:spChg>
      </pc:sldChg>
      <pc:sldChg chg="delSp modSp mod modNotesTx">
        <pc:chgData name="Magnus Åhl" userId="f3604364-da2c-4811-8b08-241124a60399" providerId="ADAL" clId="{F139C5C5-8205-4AD5-BFBC-A2A38464AC0D}" dt="2026-09-29T13:45:07.910" v="2782" actId="20577"/>
        <pc:sldMkLst>
          <pc:docMk/>
          <pc:sldMk cId="4024434082" sldId="699"/>
        </pc:sldMkLst>
        <pc:spChg chg="mod">
          <ac:chgData name="Magnus Åhl" userId="f3604364-da2c-4811-8b08-241124a60399" providerId="ADAL" clId="{F139C5C5-8205-4AD5-BFBC-A2A38464AC0D}" dt="2026-09-29T12:34:36.823" v="1502"/>
          <ac:spMkLst>
            <pc:docMk/>
            <pc:sldMk cId="4024434082" sldId="699"/>
            <ac:spMk id="2" creationId="{16EEA217-C0E4-1389-5E45-1D371FFC1785}"/>
          </ac:spMkLst>
        </pc:spChg>
        <pc:spChg chg="mod">
          <ac:chgData name="Magnus Åhl" userId="f3604364-da2c-4811-8b08-241124a60399" providerId="ADAL" clId="{F139C5C5-8205-4AD5-BFBC-A2A38464AC0D}" dt="2026-09-29T13:45:07.910" v="2782" actId="20577"/>
          <ac:spMkLst>
            <pc:docMk/>
            <pc:sldMk cId="4024434082" sldId="699"/>
            <ac:spMk id="6" creationId="{FF692357-F947-DBA9-EBF8-D49120290553}"/>
          </ac:spMkLst>
        </pc:spChg>
        <pc:spChg chg="del">
          <ac:chgData name="Magnus Åhl" userId="f3604364-da2c-4811-8b08-241124a60399" providerId="ADAL" clId="{F139C5C5-8205-4AD5-BFBC-A2A38464AC0D}" dt="2026-09-29T12:34:17.159" v="1499" actId="478"/>
          <ac:spMkLst>
            <pc:docMk/>
            <pc:sldMk cId="4024434082" sldId="699"/>
            <ac:spMk id="7" creationId="{9F64782E-78A4-FEC8-7DD4-8E897C7A1C46}"/>
          </ac:spMkLst>
        </pc:spChg>
        <pc:spChg chg="del">
          <ac:chgData name="Magnus Åhl" userId="f3604364-da2c-4811-8b08-241124a60399" providerId="ADAL" clId="{F139C5C5-8205-4AD5-BFBC-A2A38464AC0D}" dt="2026-09-29T12:34:15.113" v="1498" actId="478"/>
          <ac:spMkLst>
            <pc:docMk/>
            <pc:sldMk cId="4024434082" sldId="699"/>
            <ac:spMk id="8" creationId="{2B2DC1EF-969B-437C-9F8A-BD97A38BA34A}"/>
          </ac:spMkLst>
        </pc:spChg>
        <pc:spChg chg="del">
          <ac:chgData name="Magnus Åhl" userId="f3604364-da2c-4811-8b08-241124a60399" providerId="ADAL" clId="{F139C5C5-8205-4AD5-BFBC-A2A38464AC0D}" dt="2026-09-29T12:34:26.391" v="1501" actId="478"/>
          <ac:spMkLst>
            <pc:docMk/>
            <pc:sldMk cId="4024434082" sldId="699"/>
            <ac:spMk id="9" creationId="{DBC640FD-354E-EA5C-DF22-F7845D3BC3DD}"/>
          </ac:spMkLst>
        </pc:spChg>
      </pc:sldChg>
    </pc:docChg>
  </pc:docChgLst>
  <pc:docChgLst>
    <pc:chgData name="Rosmarie Andersson" userId="23313dba-fbd7-442f-bb0d-3e728e6078a9" providerId="ADAL" clId="{C05A08A5-F13A-4AE1-976E-934B009AE2FD}"/>
    <pc:docChg chg="custSel addSld modSld">
      <pc:chgData name="Rosmarie Andersson" userId="23313dba-fbd7-442f-bb0d-3e728e6078a9" providerId="ADAL" clId="{C05A08A5-F13A-4AE1-976E-934B009AE2FD}" dt="2026-09-29T12:31:37.030" v="288"/>
      <pc:docMkLst>
        <pc:docMk/>
      </pc:docMkLst>
      <pc:sldChg chg="addSp delSp modSp mod">
        <pc:chgData name="Rosmarie Andersson" userId="23313dba-fbd7-442f-bb0d-3e728e6078a9" providerId="ADAL" clId="{C05A08A5-F13A-4AE1-976E-934B009AE2FD}" dt="2026-09-29T11:30:07.026" v="15"/>
        <pc:sldMkLst>
          <pc:docMk/>
          <pc:sldMk cId="772736129" sldId="308"/>
        </pc:sldMkLst>
        <pc:spChg chg="add del mod">
          <ac:chgData name="Rosmarie Andersson" userId="23313dba-fbd7-442f-bb0d-3e728e6078a9" providerId="ADAL" clId="{C05A08A5-F13A-4AE1-976E-934B009AE2FD}" dt="2026-09-29T11:30:04.228" v="9"/>
          <ac:spMkLst>
            <pc:docMk/>
            <pc:sldMk cId="772736129" sldId="308"/>
            <ac:spMk id="6" creationId="{39BAFFD7-0279-670F-6D87-086F7A9B1D82}"/>
          </ac:spMkLst>
        </pc:spChg>
        <pc:picChg chg="del">
          <ac:chgData name="Rosmarie Andersson" userId="23313dba-fbd7-442f-bb0d-3e728e6078a9" providerId="ADAL" clId="{C05A08A5-F13A-4AE1-976E-934B009AE2FD}" dt="2026-09-29T11:29:46.811" v="8" actId="478"/>
          <ac:picMkLst>
            <pc:docMk/>
            <pc:sldMk cId="772736129" sldId="308"/>
            <ac:picMk id="7" creationId="{5C718E10-80E3-8D50-BCF8-7692E4B6F9ED}"/>
          </ac:picMkLst>
        </pc:picChg>
        <pc:picChg chg="add mod">
          <ac:chgData name="Rosmarie Andersson" userId="23313dba-fbd7-442f-bb0d-3e728e6078a9" providerId="ADAL" clId="{C05A08A5-F13A-4AE1-976E-934B009AE2FD}" dt="2026-09-29T11:30:07.026" v="15"/>
          <ac:picMkLst>
            <pc:docMk/>
            <pc:sldMk cId="772736129" sldId="308"/>
            <ac:picMk id="9" creationId="{6C886197-E829-FB62-A20A-1F1F14A1C09B}"/>
          </ac:picMkLst>
        </pc:picChg>
      </pc:sldChg>
      <pc:sldChg chg="addSp delSp modSp mod">
        <pc:chgData name="Rosmarie Andersson" userId="23313dba-fbd7-442f-bb0d-3e728e6078a9" providerId="ADAL" clId="{C05A08A5-F13A-4AE1-976E-934B009AE2FD}" dt="2026-09-29T11:31:11.775" v="23"/>
        <pc:sldMkLst>
          <pc:docMk/>
          <pc:sldMk cId="4095266243" sldId="350"/>
        </pc:sldMkLst>
        <pc:spChg chg="add del mod">
          <ac:chgData name="Rosmarie Andersson" userId="23313dba-fbd7-442f-bb0d-3e728e6078a9" providerId="ADAL" clId="{C05A08A5-F13A-4AE1-976E-934B009AE2FD}" dt="2026-09-29T11:31:09.213" v="17"/>
          <ac:spMkLst>
            <pc:docMk/>
            <pc:sldMk cId="4095266243" sldId="350"/>
            <ac:spMk id="6" creationId="{E6C8DCB7-087E-EB96-C02C-239B4ABE2F47}"/>
          </ac:spMkLst>
        </pc:spChg>
        <pc:picChg chg="del">
          <ac:chgData name="Rosmarie Andersson" userId="23313dba-fbd7-442f-bb0d-3e728e6078a9" providerId="ADAL" clId="{C05A08A5-F13A-4AE1-976E-934B009AE2FD}" dt="2026-09-29T11:30:53.418" v="16" actId="478"/>
          <ac:picMkLst>
            <pc:docMk/>
            <pc:sldMk cId="4095266243" sldId="350"/>
            <ac:picMk id="7" creationId="{EE7E1353-6B07-98D5-1DE4-0C8CADC056A3}"/>
          </ac:picMkLst>
        </pc:picChg>
        <pc:picChg chg="add mod">
          <ac:chgData name="Rosmarie Andersson" userId="23313dba-fbd7-442f-bb0d-3e728e6078a9" providerId="ADAL" clId="{C05A08A5-F13A-4AE1-976E-934B009AE2FD}" dt="2026-09-29T11:31:11.775" v="23"/>
          <ac:picMkLst>
            <pc:docMk/>
            <pc:sldMk cId="4095266243" sldId="350"/>
            <ac:picMk id="9" creationId="{519C9649-1EB6-9E79-4618-A3DAA1A89C48}"/>
          </ac:picMkLst>
        </pc:picChg>
      </pc:sldChg>
      <pc:sldChg chg="addSp delSp modSp mod">
        <pc:chgData name="Rosmarie Andersson" userId="23313dba-fbd7-442f-bb0d-3e728e6078a9" providerId="ADAL" clId="{C05A08A5-F13A-4AE1-976E-934B009AE2FD}" dt="2026-09-29T12:09:48.116" v="182"/>
        <pc:sldMkLst>
          <pc:docMk/>
          <pc:sldMk cId="3354325691" sldId="692"/>
        </pc:sldMkLst>
        <pc:spChg chg="add del mod">
          <ac:chgData name="Rosmarie Andersson" userId="23313dba-fbd7-442f-bb0d-3e728e6078a9" providerId="ADAL" clId="{C05A08A5-F13A-4AE1-976E-934B009AE2FD}" dt="2026-09-29T12:09:46.065" v="176"/>
          <ac:spMkLst>
            <pc:docMk/>
            <pc:sldMk cId="3354325691" sldId="692"/>
            <ac:spMk id="6" creationId="{3ACD530E-FCE7-4E9E-15AB-C4096883D2F6}"/>
          </ac:spMkLst>
        </pc:spChg>
        <pc:spChg chg="add del mod">
          <ac:chgData name="Rosmarie Andersson" userId="23313dba-fbd7-442f-bb0d-3e728e6078a9" providerId="ADAL" clId="{C05A08A5-F13A-4AE1-976E-934B009AE2FD}" dt="2026-09-29T11:47:42.875" v="25"/>
          <ac:spMkLst>
            <pc:docMk/>
            <pc:sldMk cId="3354325691" sldId="692"/>
            <ac:spMk id="6" creationId="{FE852A57-9EC2-AB8E-333E-7DB0876D8E89}"/>
          </ac:spMkLst>
        </pc:spChg>
        <pc:picChg chg="add del mod">
          <ac:chgData name="Rosmarie Andersson" userId="23313dba-fbd7-442f-bb0d-3e728e6078a9" providerId="ADAL" clId="{C05A08A5-F13A-4AE1-976E-934B009AE2FD}" dt="2026-09-29T12:09:32.474" v="175" actId="478"/>
          <ac:picMkLst>
            <pc:docMk/>
            <pc:sldMk cId="3354325691" sldId="692"/>
            <ac:picMk id="10" creationId="{64A31074-B567-EFD1-8ED4-CFAB2F40BDCB}"/>
          </ac:picMkLst>
        </pc:picChg>
        <pc:picChg chg="add mod">
          <ac:chgData name="Rosmarie Andersson" userId="23313dba-fbd7-442f-bb0d-3e728e6078a9" providerId="ADAL" clId="{C05A08A5-F13A-4AE1-976E-934B009AE2FD}" dt="2026-09-29T12:09:48.116" v="182"/>
          <ac:picMkLst>
            <pc:docMk/>
            <pc:sldMk cId="3354325691" sldId="692"/>
            <ac:picMk id="11" creationId="{54496628-9524-E473-0A7E-7121BC95567D}"/>
          </ac:picMkLst>
        </pc:picChg>
        <pc:picChg chg="del">
          <ac:chgData name="Rosmarie Andersson" userId="23313dba-fbd7-442f-bb0d-3e728e6078a9" providerId="ADAL" clId="{C05A08A5-F13A-4AE1-976E-934B009AE2FD}" dt="2026-09-29T11:47:25.889" v="24" actId="478"/>
          <ac:picMkLst>
            <pc:docMk/>
            <pc:sldMk cId="3354325691" sldId="692"/>
            <ac:picMk id="13" creationId="{B875229A-DDF7-2877-1D8C-53E990F79139}"/>
          </ac:picMkLst>
        </pc:picChg>
      </pc:sldChg>
      <pc:sldChg chg="addSp delSp modSp mod">
        <pc:chgData name="Rosmarie Andersson" userId="23313dba-fbd7-442f-bb0d-3e728e6078a9" providerId="ADAL" clId="{C05A08A5-F13A-4AE1-976E-934B009AE2FD}" dt="2026-09-29T11:29:09.212" v="7"/>
        <pc:sldMkLst>
          <pc:docMk/>
          <pc:sldMk cId="3224585512" sldId="695"/>
        </pc:sldMkLst>
        <pc:spChg chg="add del mod">
          <ac:chgData name="Rosmarie Andersson" userId="23313dba-fbd7-442f-bb0d-3e728e6078a9" providerId="ADAL" clId="{C05A08A5-F13A-4AE1-976E-934B009AE2FD}" dt="2026-09-29T11:29:06.397" v="1"/>
          <ac:spMkLst>
            <pc:docMk/>
            <pc:sldMk cId="3224585512" sldId="695"/>
            <ac:spMk id="6" creationId="{84D19506-BF45-0163-42BA-335C913BDC13}"/>
          </ac:spMkLst>
        </pc:spChg>
        <pc:picChg chg="del">
          <ac:chgData name="Rosmarie Andersson" userId="23313dba-fbd7-442f-bb0d-3e728e6078a9" providerId="ADAL" clId="{C05A08A5-F13A-4AE1-976E-934B009AE2FD}" dt="2026-09-29T11:28:45.312" v="0" actId="478"/>
          <ac:picMkLst>
            <pc:docMk/>
            <pc:sldMk cId="3224585512" sldId="695"/>
            <ac:picMk id="8" creationId="{09A242FC-042F-A0C0-D59E-61C26E7F4875}"/>
          </ac:picMkLst>
        </pc:picChg>
        <pc:picChg chg="add mod">
          <ac:chgData name="Rosmarie Andersson" userId="23313dba-fbd7-442f-bb0d-3e728e6078a9" providerId="ADAL" clId="{C05A08A5-F13A-4AE1-976E-934B009AE2FD}" dt="2026-09-29T11:29:09.212" v="7"/>
          <ac:picMkLst>
            <pc:docMk/>
            <pc:sldMk cId="3224585512" sldId="695"/>
            <ac:picMk id="11" creationId="{4F057106-C03E-305C-473C-961E9C505A2D}"/>
          </ac:picMkLst>
        </pc:picChg>
      </pc:sldChg>
      <pc:sldChg chg="addSp delSp modSp new mod">
        <pc:chgData name="Rosmarie Andersson" userId="23313dba-fbd7-442f-bb0d-3e728e6078a9" providerId="ADAL" clId="{C05A08A5-F13A-4AE1-976E-934B009AE2FD}" dt="2026-09-29T12:02:14.626" v="174"/>
        <pc:sldMkLst>
          <pc:docMk/>
          <pc:sldMk cId="3762131069" sldId="698"/>
        </pc:sldMkLst>
        <pc:spChg chg="mod">
          <ac:chgData name="Rosmarie Andersson" userId="23313dba-fbd7-442f-bb0d-3e728e6078a9" providerId="ADAL" clId="{C05A08A5-F13A-4AE1-976E-934B009AE2FD}" dt="2026-09-29T11:59:40.894" v="34" actId="14100"/>
          <ac:spMkLst>
            <pc:docMk/>
            <pc:sldMk cId="3762131069" sldId="698"/>
            <ac:spMk id="2" creationId="{625C181E-D0DF-17F3-D877-0106377075D3}"/>
          </ac:spMkLst>
        </pc:spChg>
        <pc:spChg chg="del">
          <ac:chgData name="Rosmarie Andersson" userId="23313dba-fbd7-442f-bb0d-3e728e6078a9" providerId="ADAL" clId="{C05A08A5-F13A-4AE1-976E-934B009AE2FD}" dt="2026-09-29T12:01:52.512" v="161"/>
          <ac:spMkLst>
            <pc:docMk/>
            <pc:sldMk cId="3762131069" sldId="698"/>
            <ac:spMk id="3" creationId="{01B80979-A154-5A75-2078-274345058124}"/>
          </ac:spMkLst>
        </pc:spChg>
        <pc:spChg chg="mod">
          <ac:chgData name="Rosmarie Andersson" userId="23313dba-fbd7-442f-bb0d-3e728e6078a9" providerId="ADAL" clId="{C05A08A5-F13A-4AE1-976E-934B009AE2FD}" dt="2026-09-29T11:59:55.793" v="46" actId="20577"/>
          <ac:spMkLst>
            <pc:docMk/>
            <pc:sldMk cId="3762131069" sldId="698"/>
            <ac:spMk id="4" creationId="{BC389362-58A3-B4B7-09C0-AC0A2A81F373}"/>
          </ac:spMkLst>
        </pc:spChg>
        <pc:spChg chg="mod">
          <ac:chgData name="Rosmarie Andersson" userId="23313dba-fbd7-442f-bb0d-3e728e6078a9" providerId="ADAL" clId="{C05A08A5-F13A-4AE1-976E-934B009AE2FD}" dt="2026-09-29T12:00:12.409" v="47"/>
          <ac:spMkLst>
            <pc:docMk/>
            <pc:sldMk cId="3762131069" sldId="698"/>
            <ac:spMk id="5" creationId="{94DD7551-CEF5-C0FB-8631-A86EB4026B94}"/>
          </ac:spMkLst>
        </pc:spChg>
        <pc:spChg chg="del">
          <ac:chgData name="Rosmarie Andersson" userId="23313dba-fbd7-442f-bb0d-3e728e6078a9" providerId="ADAL" clId="{C05A08A5-F13A-4AE1-976E-934B009AE2FD}" dt="2026-09-29T12:02:11.572" v="168"/>
          <ac:spMkLst>
            <pc:docMk/>
            <pc:sldMk cId="3762131069" sldId="698"/>
            <ac:spMk id="6" creationId="{97B8A8F6-2C01-2E58-3A73-944D43F8DA9C}"/>
          </ac:spMkLst>
        </pc:spChg>
        <pc:spChg chg="mod">
          <ac:chgData name="Rosmarie Andersson" userId="23313dba-fbd7-442f-bb0d-3e728e6078a9" providerId="ADAL" clId="{C05A08A5-F13A-4AE1-976E-934B009AE2FD}" dt="2026-09-29T12:00:26.200" v="66" actId="20577"/>
          <ac:spMkLst>
            <pc:docMk/>
            <pc:sldMk cId="3762131069" sldId="698"/>
            <ac:spMk id="7" creationId="{1BDC7552-A33C-DF7E-F6EB-8ADFA5D1734C}"/>
          </ac:spMkLst>
        </pc:spChg>
        <pc:spChg chg="del">
          <ac:chgData name="Rosmarie Andersson" userId="23313dba-fbd7-442f-bb0d-3e728e6078a9" providerId="ADAL" clId="{C05A08A5-F13A-4AE1-976E-934B009AE2FD}" dt="2026-09-29T11:59:35.600" v="33" actId="478"/>
          <ac:spMkLst>
            <pc:docMk/>
            <pc:sldMk cId="3762131069" sldId="698"/>
            <ac:spMk id="8" creationId="{27B901F1-672B-4B36-C60E-358172FFA064}"/>
          </ac:spMkLst>
        </pc:spChg>
        <pc:spChg chg="mod">
          <ac:chgData name="Rosmarie Andersson" userId="23313dba-fbd7-442f-bb0d-3e728e6078a9" providerId="ADAL" clId="{C05A08A5-F13A-4AE1-976E-934B009AE2FD}" dt="2026-09-29T12:01:05.048" v="160" actId="20577"/>
          <ac:spMkLst>
            <pc:docMk/>
            <pc:sldMk cId="3762131069" sldId="698"/>
            <ac:spMk id="9" creationId="{EA3103F7-6082-05A0-13DB-ADD878ADFC0D}"/>
          </ac:spMkLst>
        </pc:spChg>
        <pc:picChg chg="add mod">
          <ac:chgData name="Rosmarie Andersson" userId="23313dba-fbd7-442f-bb0d-3e728e6078a9" providerId="ADAL" clId="{C05A08A5-F13A-4AE1-976E-934B009AE2FD}" dt="2026-09-29T12:01:54.868" v="167"/>
          <ac:picMkLst>
            <pc:docMk/>
            <pc:sldMk cId="3762131069" sldId="698"/>
            <ac:picMk id="11" creationId="{A2B4B959-E2D2-F92D-5544-50C0336724D1}"/>
          </ac:picMkLst>
        </pc:picChg>
        <pc:picChg chg="add mod">
          <ac:chgData name="Rosmarie Andersson" userId="23313dba-fbd7-442f-bb0d-3e728e6078a9" providerId="ADAL" clId="{C05A08A5-F13A-4AE1-976E-934B009AE2FD}" dt="2026-09-29T12:02:14.626" v="174"/>
          <ac:picMkLst>
            <pc:docMk/>
            <pc:sldMk cId="3762131069" sldId="698"/>
            <ac:picMk id="13" creationId="{CBEBD7B4-A595-3183-C3A3-C7C66CAD4D03}"/>
          </ac:picMkLst>
        </pc:picChg>
      </pc:sldChg>
      <pc:sldChg chg="addSp delSp modSp new mod">
        <pc:chgData name="Rosmarie Andersson" userId="23313dba-fbd7-442f-bb0d-3e728e6078a9" providerId="ADAL" clId="{C05A08A5-F13A-4AE1-976E-934B009AE2FD}" dt="2026-09-29T12:31:37.030" v="288"/>
        <pc:sldMkLst>
          <pc:docMk/>
          <pc:sldMk cId="4024434082" sldId="699"/>
        </pc:sldMkLst>
        <pc:spChg chg="del">
          <ac:chgData name="Rosmarie Andersson" userId="23313dba-fbd7-442f-bb0d-3e728e6078a9" providerId="ADAL" clId="{C05A08A5-F13A-4AE1-976E-934B009AE2FD}" dt="2026-09-29T12:31:33.588" v="282"/>
          <ac:spMkLst>
            <pc:docMk/>
            <pc:sldMk cId="4024434082" sldId="699"/>
            <ac:spMk id="3" creationId="{78F5396B-6AF7-56C9-84BF-0BAF0460D81B}"/>
          </ac:spMkLst>
        </pc:spChg>
        <pc:spChg chg="mod">
          <ac:chgData name="Rosmarie Andersson" userId="23313dba-fbd7-442f-bb0d-3e728e6078a9" providerId="ADAL" clId="{C05A08A5-F13A-4AE1-976E-934B009AE2FD}" dt="2026-09-29T12:30:37.565" v="221" actId="20577"/>
          <ac:spMkLst>
            <pc:docMk/>
            <pc:sldMk cId="4024434082" sldId="699"/>
            <ac:spMk id="4" creationId="{6362DDF9-FBC6-0FAE-7A49-2DFD1FA2DE5F}"/>
          </ac:spMkLst>
        </pc:spChg>
        <pc:spChg chg="mod">
          <ac:chgData name="Rosmarie Andersson" userId="23313dba-fbd7-442f-bb0d-3e728e6078a9" providerId="ADAL" clId="{C05A08A5-F13A-4AE1-976E-934B009AE2FD}" dt="2026-09-29T12:31:07.026" v="281" actId="20577"/>
          <ac:spMkLst>
            <pc:docMk/>
            <pc:sldMk cId="4024434082" sldId="699"/>
            <ac:spMk id="5" creationId="{2BC9A7C8-C036-0902-9C8F-26A5ACEFF5A6}"/>
          </ac:spMkLst>
        </pc:spChg>
        <pc:picChg chg="add mod">
          <ac:chgData name="Rosmarie Andersson" userId="23313dba-fbd7-442f-bb0d-3e728e6078a9" providerId="ADAL" clId="{C05A08A5-F13A-4AE1-976E-934B009AE2FD}" dt="2026-09-29T12:31:37.030" v="288"/>
          <ac:picMkLst>
            <pc:docMk/>
            <pc:sldMk cId="4024434082" sldId="699"/>
            <ac:picMk id="11" creationId="{5801F52F-6425-9996-39D5-52319DDC8E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CCD29-7DC1-40C9-B62D-90B786E53688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146B-41F7-4F63-A6FA-DBE5AE299C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693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4635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3139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2798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2194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3238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7254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1306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044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983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4216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957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4107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9127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878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9142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68397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95323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2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7861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3371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C5BE0-663D-42AB-F650-5055A0FC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0D47E8E-3B61-A71B-DB49-E1CC95BB3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64C1480-6187-ACC1-5221-B292C21D3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A86F755-5E14-73FA-B269-E65320FF3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3146B-41F7-4F63-A6FA-DBE5AE299C15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121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6061" y="274639"/>
            <a:ext cx="8658000" cy="5040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6061" y="1418802"/>
            <a:ext cx="8658000" cy="46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3" y="836777"/>
            <a:ext cx="8658000" cy="504000"/>
          </a:xfr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4" hasCustomPrompt="1"/>
          </p:nvPr>
        </p:nvSpPr>
        <p:spPr>
          <a:xfrm>
            <a:off x="336063" y="6116644"/>
            <a:ext cx="8658000" cy="624731"/>
          </a:xfrm>
        </p:spPr>
        <p:txBody>
          <a:bodyPr>
            <a:noAutofit/>
          </a:bodyPr>
          <a:lstStyle>
            <a:lvl1pPr marL="0" indent="0" algn="l">
              <a:buNone/>
              <a:defRPr sz="1200" b="0" baseline="0">
                <a:solidFill>
                  <a:schemeClr val="tx1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Skriv anmärkning eller källa, etc.</a:t>
            </a:r>
          </a:p>
        </p:txBody>
      </p:sp>
    </p:spTree>
    <p:extLst>
      <p:ext uri="{BB962C8B-B14F-4D97-AF65-F5344CB8AC3E}">
        <p14:creationId xmlns:p14="http://schemas.microsoft.com/office/powerpoint/2010/main" val="202152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6062" y="274640"/>
            <a:ext cx="5382000" cy="504000"/>
          </a:xfrm>
        </p:spPr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1413296"/>
            <a:ext cx="5382000" cy="46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4" y="836712"/>
            <a:ext cx="5382000" cy="504056"/>
          </a:xfr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4" hasCustomPrompt="1"/>
          </p:nvPr>
        </p:nvSpPr>
        <p:spPr>
          <a:xfrm>
            <a:off x="335360" y="6148173"/>
            <a:ext cx="5382000" cy="594000"/>
          </a:xfrm>
        </p:spPr>
        <p:txBody>
          <a:bodyPr>
            <a:noAutofit/>
          </a:bodyPr>
          <a:lstStyle>
            <a:lvl1pPr marL="0" indent="0" algn="l">
              <a:buNone/>
              <a:defRPr sz="1200" b="0" baseline="0">
                <a:solidFill>
                  <a:schemeClr val="tx1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Skriv anmärkning eller källa, etc.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5"/>
          </p:nvPr>
        </p:nvSpPr>
        <p:spPr>
          <a:xfrm>
            <a:off x="5879976" y="1413296"/>
            <a:ext cx="5382000" cy="46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text 7"/>
          <p:cNvSpPr>
            <a:spLocks noGrp="1"/>
          </p:cNvSpPr>
          <p:nvPr>
            <p:ph type="body" sz="quarter" idx="16" hasCustomPrompt="1"/>
          </p:nvPr>
        </p:nvSpPr>
        <p:spPr>
          <a:xfrm>
            <a:off x="5879976" y="836712"/>
            <a:ext cx="5382000" cy="504056"/>
          </a:xfr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4" name="Platshållare för text 7"/>
          <p:cNvSpPr>
            <a:spLocks noGrp="1"/>
          </p:cNvSpPr>
          <p:nvPr>
            <p:ph type="body" sz="quarter" idx="17" hasCustomPrompt="1"/>
          </p:nvPr>
        </p:nvSpPr>
        <p:spPr>
          <a:xfrm>
            <a:off x="5886651" y="279504"/>
            <a:ext cx="5382000" cy="504000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5879976" y="6147072"/>
            <a:ext cx="5382000" cy="59429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sv-SE"/>
              <a:t>Skriv anmärkning eller källa, etc.</a:t>
            </a:r>
          </a:p>
        </p:txBody>
      </p:sp>
    </p:spTree>
    <p:extLst>
      <p:ext uri="{BB962C8B-B14F-4D97-AF65-F5344CB8AC3E}">
        <p14:creationId xmlns:p14="http://schemas.microsoft.com/office/powerpoint/2010/main" val="1633248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utan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336061" y="274640"/>
            <a:ext cx="8658000" cy="92211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335360" y="1319217"/>
            <a:ext cx="8658000" cy="47740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1790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C8EF11-F98C-9303-A222-EEC53BD6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ABBD-061A-408A-96B4-9E88FB77E5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356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0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12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14368" y="6093304"/>
            <a:ext cx="658296" cy="66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36064" y="274639"/>
            <a:ext cx="8444302" cy="933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77632" y="1319218"/>
            <a:ext cx="8002734" cy="5124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36063" y="6453189"/>
            <a:ext cx="1240052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333333"/>
                </a:solidFill>
              </a:defRPr>
            </a:lvl1pPr>
          </a:lstStyle>
          <a:p>
            <a:fld id="{C3A2019E-6387-4EE7-9D57-BB56FA1D45AA}" type="datetimeFigureOut">
              <a:rPr lang="sv-SE" smtClean="0"/>
              <a:pPr/>
              <a:t>2026-10-07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576113" y="6453189"/>
            <a:ext cx="9615518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333333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191633" y="6453189"/>
            <a:ext cx="728785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333333"/>
                </a:solidFill>
              </a:defRPr>
            </a:lvl1pPr>
          </a:lstStyle>
          <a:p>
            <a:fld id="{2ED046C0-1CA2-4C04-85DE-8D258BC54A8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459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49" r:id="rId5"/>
    <p:sldLayoutId id="2147483668" r:id="rId6"/>
  </p:sldLayoutIdLst>
  <p:txStyles>
    <p:titleStyle>
      <a:lvl1pPr algn="l" defTabSz="914423" rtl="0" eaLnBrk="1" latinLnBrk="0" hangingPunct="1">
        <a:spcBef>
          <a:spcPct val="0"/>
        </a:spcBef>
        <a:buNone/>
        <a:defRPr sz="1800" b="1" kern="1200">
          <a:solidFill>
            <a:srgbClr val="4D4D4D"/>
          </a:solidFill>
          <a:latin typeface="+mj-lt"/>
          <a:ea typeface="+mj-ea"/>
          <a:cs typeface="+mj-cs"/>
        </a:defRPr>
      </a:lvl1pPr>
    </p:titleStyle>
    <p:bodyStyle>
      <a:lvl1pPr marL="180980" indent="-180980" algn="l" defTabSz="91442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1pPr>
      <a:lvl2pPr marL="361959" indent="-180980" algn="l" defTabSz="914423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333333"/>
          </a:solidFill>
          <a:latin typeface="+mn-lt"/>
          <a:ea typeface="+mn-ea"/>
          <a:cs typeface="+mn-cs"/>
        </a:defRPr>
      </a:lvl2pPr>
      <a:lvl3pPr marL="535001" indent="-173042" algn="l" defTabSz="914423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3pPr>
      <a:lvl4pPr marL="715981" indent="-180980" algn="l" defTabSz="91442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rgbClr val="333333"/>
          </a:solidFill>
          <a:latin typeface="+mn-lt"/>
          <a:ea typeface="+mn-ea"/>
          <a:cs typeface="+mn-cs"/>
        </a:defRPr>
      </a:lvl4pPr>
      <a:lvl5pPr marL="896960" indent="-180980" algn="l" defTabSz="914423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63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klocka, tid&#10;&#10;Automatiskt genererad beskrivning">
            <a:extLst>
              <a:ext uri="{FF2B5EF4-FFF2-40B4-BE49-F238E27FC236}">
                <a16:creationId xmlns:a16="http://schemas.microsoft.com/office/drawing/2014/main" id="{F951ACD8-0FD5-571E-8F2F-404A8650A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88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AD48081-CD90-5B44-4C2C-CA69CBC1217C}"/>
              </a:ext>
            </a:extLst>
          </p:cNvPr>
          <p:cNvSpPr txBox="1"/>
          <p:nvPr/>
        </p:nvSpPr>
        <p:spPr>
          <a:xfrm>
            <a:off x="503001" y="715220"/>
            <a:ext cx="846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Konjunkturläget september 2026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323F79F-20AD-0BA6-9373-BD6B0EC65AE7}"/>
              </a:ext>
            </a:extLst>
          </p:cNvPr>
          <p:cNvSpPr txBox="1"/>
          <p:nvPr/>
        </p:nvSpPr>
        <p:spPr>
          <a:xfrm>
            <a:off x="503002" y="1190172"/>
            <a:ext cx="846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Inflationen tydligt över inflationsmålet nästa år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B46F1FD-4123-27E8-EF9C-0CDB79AC06C8}"/>
              </a:ext>
            </a:extLst>
          </p:cNvPr>
          <p:cNvSpPr txBox="1"/>
          <p:nvPr/>
        </p:nvSpPr>
        <p:spPr>
          <a:xfrm>
            <a:off x="503003" y="5773448"/>
            <a:ext cx="846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Magnus Åhl, 30 september 2026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93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37407-037F-7432-40D2-25A9FA913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01CC7083-8D83-4233-5A9B-28972815B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36" r="16936"/>
          <a:stretch/>
        </p:blipFill>
        <p:spPr bwMode="auto">
          <a:xfrm>
            <a:off x="9169667" y="0"/>
            <a:ext cx="30223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74D020E-F8F6-F52D-5292-BE08B55CD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Inflationen tydligt över inflationsmålet nästa år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A500B2-1678-CD51-9CD7-40BFDC9E1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319217"/>
            <a:ext cx="7468938" cy="477408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sv-SE" dirty="0"/>
              <a:t>Återhämtningen har kommit långt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sv-SE" dirty="0"/>
              <a:t>Efterfrågan visar styrka – konsumtion, investeringar, export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sv-SE" dirty="0"/>
              <a:t>Lågkonjunkturen ebbar ut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sv-SE" dirty="0"/>
              <a:t>Arbetsmarknaden tar mer fart nästa år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sv-SE" dirty="0"/>
              <a:t>Inflationstrycket ökar tillfälligt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sv-SE" dirty="0"/>
              <a:t>Riksbanken höjer räntan vid mötet i november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sv-SE" dirty="0"/>
              <a:t>Budgetutrymmet för 2027-2030 är 120 miljarder kronor</a:t>
            </a:r>
          </a:p>
        </p:txBody>
      </p:sp>
    </p:spTree>
    <p:extLst>
      <p:ext uri="{BB962C8B-B14F-4D97-AF65-F5344CB8AC3E}">
        <p14:creationId xmlns:p14="http://schemas.microsoft.com/office/powerpoint/2010/main" val="2352418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660F56-150D-8008-E2D3-5C0E32C6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1" y="274640"/>
            <a:ext cx="10787563" cy="504000"/>
          </a:xfrm>
        </p:spPr>
        <p:txBody>
          <a:bodyPr/>
          <a:lstStyle/>
          <a:p>
            <a:r>
              <a:rPr lang="sv-SE" dirty="0"/>
              <a:t>Global ekonomi visar motståndskraft mot höga energipriser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2D8A057-2E29-93ED-2277-013BF5E481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Globala energipriser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5BE546C-C4AE-2627-BE8D-FACCFB3C404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USD per fat
Källor: ICE, </a:t>
            </a:r>
            <a:r>
              <a:rPr lang="sv-SE" dirty="0" err="1"/>
              <a:t>Macrobond</a:t>
            </a:r>
            <a:r>
              <a:rPr lang="sv-SE" dirty="0"/>
              <a:t> och Konjunkturinstitutet.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30519278-FD8A-E5B4-4701-85938D8663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v-SE" dirty="0"/>
              <a:t>Råoljepris, Brent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8EA43B67-BAF6-4CDA-9CAE-E7EFA48DFD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USD per fat, månadsvärden
Källor: US Energy Information Administration och Konjunkturinstitutet.</a:t>
            </a:r>
          </a:p>
        </p:txBody>
      </p:sp>
      <p:pic>
        <p:nvPicPr>
          <p:cNvPr id="17" name="Platshållare för innehåll 12">
            <a:extLst>
              <a:ext uri="{FF2B5EF4-FFF2-40B4-BE49-F238E27FC236}">
                <a16:creationId xmlns:a16="http://schemas.microsoft.com/office/drawing/2014/main" id="{022A0DF4-47F3-61ED-D9D3-C2C340ED5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963" y="1522800"/>
            <a:ext cx="5381625" cy="3786570"/>
          </a:xfrm>
        </p:spPr>
      </p:pic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4F057106-C03E-305C-473C-961E9C505A2D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/>
          <a:stretch>
            <a:fillRect/>
          </a:stretch>
        </p:blipFill>
        <p:spPr>
          <a:xfrm>
            <a:off x="5885999" y="1524000"/>
            <a:ext cx="5400000" cy="4233893"/>
          </a:xfrm>
        </p:spPr>
      </p:pic>
    </p:spTree>
    <p:extLst>
      <p:ext uri="{BB962C8B-B14F-4D97-AF65-F5344CB8AC3E}">
        <p14:creationId xmlns:p14="http://schemas.microsoft.com/office/powerpoint/2010/main" val="3224585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983943-3682-07A3-CB66-6321DA3A4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Positiva tongångar i omvärlden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843B948-CED4-6D44-4639-819FB78F6D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9EC1D2-7BC3-37A8-EFED-0660673555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Sammanvägt inköpschefsindex i valda länder och regioner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B17EC24-3469-1E16-D0DA-FA4BF70D58D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Index, månadsvärden
Källor: S&amp;P Global, J.P. Morgan och Macrobond.</a:t>
            </a:r>
          </a:p>
        </p:txBody>
      </p:sp>
    </p:spTree>
    <p:extLst>
      <p:ext uri="{BB962C8B-B14F-4D97-AF65-F5344CB8AC3E}">
        <p14:creationId xmlns:p14="http://schemas.microsoft.com/office/powerpoint/2010/main" val="425953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D414B2-5E26-F529-345F-BD605D5E7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1" y="274640"/>
            <a:ext cx="10925663" cy="504000"/>
          </a:xfrm>
        </p:spPr>
        <p:txBody>
          <a:bodyPr/>
          <a:lstStyle/>
          <a:p>
            <a:r>
              <a:rPr lang="sv-SE" dirty="0"/>
              <a:t>Hushållens stämningsläge och konsumtion stiger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1223093-4DDB-579B-590C-141E4DB56B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Hushållens konfidensindikator och hushållens konsumtion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FBD770D-7DA3-DE0A-5C42-9864354CBBA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Index medelvärde=100, säsongsrensade månadsvärden respektive procentuell förändring, säsongsrensade kvartalsvärden
Källor: SCB och Konjunkturinstitutet.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48ABBBA6-49AE-0BCA-7117-B5D52FD7C9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v-SE" dirty="0"/>
              <a:t>Hushållens totala konsumtion och olika komponenter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9646FB82-5EAB-365D-6ABB-CD51AC581A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Index 2023=100, fasta priser, säsongsrensade kvartalsvärden
Källor: SCB och Konjunkturinstitutet.</a:t>
            </a:r>
          </a:p>
        </p:txBody>
      </p:sp>
      <p:pic>
        <p:nvPicPr>
          <p:cNvPr id="10" name="Platshållare för innehåll 12">
            <a:extLst>
              <a:ext uri="{FF2B5EF4-FFF2-40B4-BE49-F238E27FC236}">
                <a16:creationId xmlns:a16="http://schemas.microsoft.com/office/drawing/2014/main" id="{9DF7526B-17DD-0A67-0938-566F4BE59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963" y="1522800"/>
            <a:ext cx="5381625" cy="3786570"/>
          </a:xfrm>
        </p:spPr>
      </p:pic>
      <p:pic>
        <p:nvPicPr>
          <p:cNvPr id="15" name="Platshållare för innehåll 11">
            <a:extLst>
              <a:ext uri="{FF2B5EF4-FFF2-40B4-BE49-F238E27FC236}">
                <a16:creationId xmlns:a16="http://schemas.microsoft.com/office/drawing/2014/main" id="{FE81EE32-2D63-C809-EFC0-B11CCCA12777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/>
          <a:stretch>
            <a:fillRect/>
          </a:stretch>
        </p:blipFill>
        <p:spPr>
          <a:xfrm>
            <a:off x="5880100" y="1522800"/>
            <a:ext cx="5381625" cy="3996598"/>
          </a:xfrm>
        </p:spPr>
      </p:pic>
    </p:spTree>
    <p:extLst>
      <p:ext uri="{BB962C8B-B14F-4D97-AF65-F5344CB8AC3E}">
        <p14:creationId xmlns:p14="http://schemas.microsoft.com/office/powerpoint/2010/main" val="80422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8EBA35D4-1C62-1B96-DAAC-24A35A275992}"/>
              </a:ext>
            </a:extLst>
          </p:cNvPr>
          <p:cNvSpPr txBox="1"/>
          <p:nvPr/>
        </p:nvSpPr>
        <p:spPr>
          <a:xfrm>
            <a:off x="9020463" y="2539823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solidFill>
                  <a:schemeClr val="bg1">
                    <a:lumMod val="65000"/>
                  </a:schemeClr>
                </a:solidFill>
              </a:rPr>
              <a:t>Starkt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0ED4E62-3EDC-5DAA-3DE5-03044A9EE46F}"/>
              </a:ext>
            </a:extLst>
          </p:cNvPr>
          <p:cNvSpPr txBox="1"/>
          <p:nvPr/>
        </p:nvSpPr>
        <p:spPr>
          <a:xfrm>
            <a:off x="9020463" y="2198354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solidFill>
                  <a:schemeClr val="bg1">
                    <a:lumMod val="65000"/>
                  </a:schemeClr>
                </a:solidFill>
              </a:rPr>
              <a:t>Mycket starkt</a:t>
            </a:r>
          </a:p>
        </p:txBody>
      </p:sp>
      <p:cxnSp>
        <p:nvCxnSpPr>
          <p:cNvPr id="11" name="Rak koppling 10">
            <a:extLst>
              <a:ext uri="{FF2B5EF4-FFF2-40B4-BE49-F238E27FC236}">
                <a16:creationId xmlns:a16="http://schemas.microsoft.com/office/drawing/2014/main" id="{C1E617B2-FEDC-8909-A156-871C9B65094F}"/>
              </a:ext>
            </a:extLst>
          </p:cNvPr>
          <p:cNvCxnSpPr/>
          <p:nvPr/>
        </p:nvCxnSpPr>
        <p:spPr>
          <a:xfrm>
            <a:off x="8009757" y="2693711"/>
            <a:ext cx="98430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B8232F5F-69C1-05A0-FF8B-3D5C6097CAF4}"/>
              </a:ext>
            </a:extLst>
          </p:cNvPr>
          <p:cNvCxnSpPr/>
          <p:nvPr/>
        </p:nvCxnSpPr>
        <p:spPr>
          <a:xfrm>
            <a:off x="8009757" y="2352242"/>
            <a:ext cx="98430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ruta 12">
            <a:extLst>
              <a:ext uri="{FF2B5EF4-FFF2-40B4-BE49-F238E27FC236}">
                <a16:creationId xmlns:a16="http://schemas.microsoft.com/office/drawing/2014/main" id="{E29AE539-7B00-35CE-5384-AEB267CC1B18}"/>
              </a:ext>
            </a:extLst>
          </p:cNvPr>
          <p:cNvSpPr txBox="1"/>
          <p:nvPr/>
        </p:nvSpPr>
        <p:spPr>
          <a:xfrm>
            <a:off x="9020463" y="3233711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solidFill>
                  <a:schemeClr val="bg1">
                    <a:lumMod val="65000"/>
                  </a:schemeClr>
                </a:solidFill>
              </a:rPr>
              <a:t>Normalt</a:t>
            </a:r>
          </a:p>
        </p:txBody>
      </p:sp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E8BC168E-F4DB-61CA-0F2A-A49C41F2E8C8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>
            <a:off x="8009757" y="2955600"/>
            <a:ext cx="1010706" cy="43200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F6D944A8-1ADE-9709-4DB0-811D2FC00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Starkt stämningsläge i hela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B4CBE37-FABD-AAE7-AF37-50E416BEC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CB4796-E6BD-C194-684B-F91BF43AD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Konfidensindikatorer för näringslivet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5E63906-FC39-656A-6B82-76972BEFD45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Index, medelvärde=100, säsongsrensade månadsvärden
Källa: Konjunkturinstitutet.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1EB96325-C398-21F1-1DC0-C49BE16B1A07}"/>
              </a:ext>
            </a:extLst>
          </p:cNvPr>
          <p:cNvSpPr/>
          <p:nvPr/>
        </p:nvSpPr>
        <p:spPr>
          <a:xfrm>
            <a:off x="860156" y="2523600"/>
            <a:ext cx="7149988" cy="864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3E08592-0987-1246-3AE0-63A1E1C4B81F}"/>
              </a:ext>
            </a:extLst>
          </p:cNvPr>
          <p:cNvSpPr/>
          <p:nvPr/>
        </p:nvSpPr>
        <p:spPr>
          <a:xfrm>
            <a:off x="860157" y="2847600"/>
            <a:ext cx="7149600" cy="216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3688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1471E-F9A3-13D5-FB3C-8C1A3B5F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2" y="274640"/>
            <a:ext cx="9847384" cy="504000"/>
          </a:xfrm>
        </p:spPr>
        <p:txBody>
          <a:bodyPr/>
          <a:lstStyle/>
          <a:p>
            <a:r>
              <a:rPr lang="sv-SE" dirty="0"/>
              <a:t>Näringslivets investeringar drivs mycket av datacenter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7F2ECF6-F25B-73A1-5D80-06F4C905CE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Fasta bruttoinvesteringar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F83CB1F-C37F-6587-E61A-580F6980CCFA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335360" y="6021288"/>
            <a:ext cx="5382000" cy="720885"/>
          </a:xfrm>
        </p:spPr>
        <p:txBody>
          <a:bodyPr/>
          <a:lstStyle/>
          <a:p>
            <a:r>
              <a:rPr lang="sv-SE" dirty="0"/>
              <a:t>Miljarder kronor, fasta priser, bidrag i procent, säsongsrensade kvartalsvärden</a:t>
            </a:r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4176340F-C942-A3EE-DC6D-3A9B8D1BDC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799" y="1524000"/>
            <a:ext cx="5400000" cy="4010244"/>
          </a:xfrm>
        </p:spPr>
      </p:pic>
      <p:pic>
        <p:nvPicPr>
          <p:cNvPr id="16" name="Platshållare för innehåll 12">
            <a:extLst>
              <a:ext uri="{FF2B5EF4-FFF2-40B4-BE49-F238E27FC236}">
                <a16:creationId xmlns:a16="http://schemas.microsoft.com/office/drawing/2014/main" id="{71F3EA8C-1934-94A0-932B-5916770E32F2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/>
          <a:stretch>
            <a:fillRect/>
          </a:stretch>
        </p:blipFill>
        <p:spPr>
          <a:xfrm>
            <a:off x="5742899" y="1524000"/>
            <a:ext cx="5400000" cy="3574579"/>
          </a:xfrm>
        </p:spPr>
      </p:pic>
      <p:sp>
        <p:nvSpPr>
          <p:cNvPr id="17" name="Platshållare för text 6">
            <a:extLst>
              <a:ext uri="{FF2B5EF4-FFF2-40B4-BE49-F238E27FC236}">
                <a16:creationId xmlns:a16="http://schemas.microsoft.com/office/drawing/2014/main" id="{8A2349B9-22AA-DC66-E6A0-3A464FF84C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9976" y="836712"/>
            <a:ext cx="5382000" cy="504056"/>
          </a:xfrm>
        </p:spPr>
        <p:txBody>
          <a:bodyPr/>
          <a:lstStyle/>
          <a:p>
            <a:r>
              <a:rPr lang="sv-SE" dirty="0"/>
              <a:t>Import SPIN 262 (datorer samt kringutrustning)</a:t>
            </a:r>
          </a:p>
        </p:txBody>
      </p:sp>
      <p:sp>
        <p:nvSpPr>
          <p:cNvPr id="18" name="Platshållare för text 8">
            <a:extLst>
              <a:ext uri="{FF2B5EF4-FFF2-40B4-BE49-F238E27FC236}">
                <a16:creationId xmlns:a16="http://schemas.microsoft.com/office/drawing/2014/main" id="{0B41F545-AE8B-DC2F-EC4F-4A94640DCAE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04000" y="6012000"/>
            <a:ext cx="5382000" cy="720000"/>
          </a:xfrm>
        </p:spPr>
        <p:txBody>
          <a:bodyPr/>
          <a:lstStyle/>
          <a:p>
            <a:r>
              <a:rPr lang="sv-SE" dirty="0"/>
              <a:t>Miljoner kronor, löpande priser, kvartalsvärden
Källa: SCB.</a:t>
            </a:r>
          </a:p>
        </p:txBody>
      </p:sp>
    </p:spTree>
    <p:extLst>
      <p:ext uri="{BB962C8B-B14F-4D97-AF65-F5344CB8AC3E}">
        <p14:creationId xmlns:p14="http://schemas.microsoft.com/office/powerpoint/2010/main" val="298252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2B7C99-22AD-FE01-AFEC-BDAF87E7E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Försvarsutbyggnad ger stark offentlig konsumtion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B351CBC-92A2-B2C0-3A51-B33EA08F0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3F710E2-8440-9482-1A46-F6052F6576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Bidrag till offentlig konsumtionstillväxt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731F768-10DD-DE2E-C61A-5C71E08A24E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Procentuell förändring respektive procentenheter
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723407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5E6C4E-5496-49DE-621B-5780014A1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Exporten växer starkt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E60BA80-70EB-F42F-DDBB-89CE22B2DE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Export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4C3F32B-4807-13F0-7348-AF650E12221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Miljarder kronor, fasta priser respektive procentuell förändring, säsongsrensade kvartalsvärden
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B2351E59-3BAD-00E6-F76A-63B79C330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800" y="1524000"/>
            <a:ext cx="8640000" cy="4472074"/>
          </a:xfrm>
        </p:spPr>
      </p:pic>
    </p:spTree>
    <p:extLst>
      <p:ext uri="{BB962C8B-B14F-4D97-AF65-F5344CB8AC3E}">
        <p14:creationId xmlns:p14="http://schemas.microsoft.com/office/powerpoint/2010/main" val="3659734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8D0580-2BDC-6739-3D82-9319C8EA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Bred och stark efterfrågan ger hög BNP-tillväxt i år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13DAA34-90F2-A551-1099-AE60F9197B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6550" y="1419225"/>
            <a:ext cx="8638225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6F46F9-751D-CF7C-E912-9FE7150194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Importjusterat bidrag till BNP-tillväxten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7B739DE-4DBF-2CB3-63A5-655D2999915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Procentuell förändring respektive procentenheter
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73473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F4E33A-E26F-5BBF-5F9D-D2C65D48D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Långsammare återhämtning på arbetsmarknaden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018D44D-812D-8FFB-03EA-0B0DC97B25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BEA0270-DC8B-0297-161E-C553C333AD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Anställningsplaner och brist på arbetskraft i näringslivet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8DF2FBF-3F70-F7F6-FC3D-3A6497C47B4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Nettotal respektive andel ja-svar, säsongsrensade månads- respektive kvartalsvärden
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212016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5C181E-D0DF-17F3-D877-010637707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2" y="274640"/>
            <a:ext cx="10925914" cy="504000"/>
          </a:xfrm>
        </p:spPr>
        <p:txBody>
          <a:bodyPr/>
          <a:lstStyle/>
          <a:p>
            <a:r>
              <a:rPr lang="sv-SE" dirty="0"/>
              <a:t>2027 ger återhämtningen tydligt avtryck i arbetslöshet och sysselsättning</a:t>
            </a:r>
          </a:p>
        </p:txBody>
      </p:sp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A2B4B959-E2D2-F92D-5544-50C033672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799" y="1524000"/>
            <a:ext cx="5400000" cy="357457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C389362-58A3-B4B7-09C0-AC0A2A81F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Arbetslöshet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4DD7551-CEF5-C0FB-8631-A86EB4026B9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Procent av arbetskraften, säsongsrensade kvartalsvärden
Källor: SCB och Konjunkturinstitutet.</a:t>
            </a:r>
          </a:p>
          <a:p>
            <a:endParaRPr lang="sv-SE" dirty="0"/>
          </a:p>
        </p:txBody>
      </p:sp>
      <p:pic>
        <p:nvPicPr>
          <p:cNvPr id="13" name="Platshållare för innehåll 12">
            <a:extLst>
              <a:ext uri="{FF2B5EF4-FFF2-40B4-BE49-F238E27FC236}">
                <a16:creationId xmlns:a16="http://schemas.microsoft.com/office/drawing/2014/main" id="{CBEBD7B4-A595-3183-C3A3-C7C66CAD4D03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/>
          <a:stretch>
            <a:fillRect/>
          </a:stretch>
        </p:blipFill>
        <p:spPr>
          <a:xfrm>
            <a:off x="5885999" y="1524000"/>
            <a:ext cx="5400000" cy="3574579"/>
          </a:xfr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BDC7552-A33C-DF7E-F6EB-8ADFA5D173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v-SE"/>
              <a:t>Sysselsättningsgrad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EA3103F7-6082-05A0-13DB-ADD878ADFC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/>
              <a:t>Procent av befolkningen, säsongsrensade kvartalsvärden</a:t>
            </a:r>
          </a:p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762131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4BFA4E-E9B0-F2A6-28E7-770EB188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Löneökningar fortsätter att stärka hushållens köpkraft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69A0885-0ADE-FAA5-511E-83A508A06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CEE9A46-1B61-4CD0-44B9-4E104889BC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Timlön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7E34E63-E382-786A-57F1-060E56FBB54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Årlig procentuell förändring, kvartalsvärden
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07719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D102DB-9248-E581-79C2-28A782B11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Hög produktivitetstillväxt håller nere kostnadstrycket på företagen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DB65609-9EE7-21F1-DEB1-6B6CDA90C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5A51879-60BE-2AA5-6E4F-73DC1A8D62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Justerad enhetsarbetskostnad i näringslivet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F58EBD1-0248-A0A8-1C55-B3F3F758A26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Procentuell förändring, kalenderkorrigerade värden
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15888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C2DF1A-CECD-15E2-FBAD-F7C172EB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1" y="274640"/>
            <a:ext cx="10156291" cy="504000"/>
          </a:xfrm>
        </p:spPr>
        <p:txBody>
          <a:bodyPr/>
          <a:lstStyle/>
          <a:p>
            <a:r>
              <a:rPr lang="sv-SE" dirty="0"/>
              <a:t>Direkta och indirekta effekter av höga energipriser driver upp inflationen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9673029-CC5D-D556-9E14-E3B8511E0B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KPIF-inflation med konstant skatt och subventioner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BFF9B72-3C8C-633B-FA2B-4CB348C2E39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Årlig procentuell förändring, månadsvärden
Källor: SCB och Konjunkturinstitutet.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9F93227-A20D-5513-8350-D31AF0E904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v-SE" dirty="0"/>
              <a:t>Konsumentpriser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C93B5C6-7BAB-4B9D-6CE9-ABA7DA92CB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Årlig procentuell förändring, månadsvärden
Källor: SCB och Konjunkturinstitutet.</a:t>
            </a:r>
          </a:p>
        </p:txBody>
      </p:sp>
      <p:pic>
        <p:nvPicPr>
          <p:cNvPr id="15" name="Platshållare för innehåll 12">
            <a:extLst>
              <a:ext uri="{FF2B5EF4-FFF2-40B4-BE49-F238E27FC236}">
                <a16:creationId xmlns:a16="http://schemas.microsoft.com/office/drawing/2014/main" id="{3EF4FA46-5788-26F4-3CDE-3A21873F78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963" y="1522800"/>
            <a:ext cx="5381625" cy="3786570"/>
          </a:xfrm>
        </p:spPr>
      </p:pic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54496628-9524-E473-0A7E-7121BC95567D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/>
          <a:stretch>
            <a:fillRect/>
          </a:stretch>
        </p:blipFill>
        <p:spPr>
          <a:xfrm>
            <a:off x="5885999" y="1524000"/>
            <a:ext cx="5400000" cy="3799499"/>
          </a:xfrm>
        </p:spPr>
      </p:pic>
    </p:spTree>
    <p:extLst>
      <p:ext uri="{BB962C8B-B14F-4D97-AF65-F5344CB8AC3E}">
        <p14:creationId xmlns:p14="http://schemas.microsoft.com/office/powerpoint/2010/main" val="3354325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16E234-74FB-042B-3AD7-8C06E67B7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Riksbanken höjer räntan för att motverka varaktigt hög inflation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767700D-8062-04D8-044B-8A5575E7D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20E1FC3-6543-FF8B-6510-6CC5B04B4E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Styrränta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4DE8EF2-2A42-A8B4-678A-4C4420D8E2F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Procent, månads- respektive kvartalsvärden
Källor: Nasdaq OMX, Riksbanken, Macrobond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327403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0971B3-4DC2-2CDB-2F2F-DF94F1E0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Fortsatta underskott i de offentliga finanserna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6167662-0116-EE74-5293-77E5E2CEF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7BA4250-3786-4AF9-355C-ABDE12EB48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Offentliga förvaltningens finansiella sparande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B33948B-CC17-F491-10C3-0A5D9A9DE00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Procent av BNP respektive potentiell BNP
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057673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EEA217-C0E4-1389-5E45-1D371FFC1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2" y="274640"/>
            <a:ext cx="10925914" cy="504000"/>
          </a:xfrm>
        </p:spPr>
        <p:txBody>
          <a:bodyPr/>
          <a:lstStyle/>
          <a:p>
            <a:r>
              <a:rPr lang="sv-SE" dirty="0"/>
              <a:t>Globala och inhemska faktorer bidrar till osäkerhet</a:t>
            </a:r>
          </a:p>
        </p:txBody>
      </p:sp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5801F52F-6425-9996-39D5-52319DDC8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4799" y="1524000"/>
            <a:ext cx="5400000" cy="4008974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362DDF9-FBC6-0FAE-7A49-2DFD1FA2DE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Osäkerhetsintervall för BNP-tillväxten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BC9A7C8-C036-0902-9C8F-26A5ACEFF5A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Procentuell förändring</a:t>
            </a:r>
          </a:p>
          <a:p>
            <a:r>
              <a:rPr lang="sv-SE"/>
              <a:t>Källor: SCB och Konjunkturinstitutet.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F692357-F947-DBA9-EBF8-D4912029055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Värdering, finansiering och potential vad gäller stora AI-satsningar i USA</a:t>
            </a:r>
          </a:p>
          <a:p>
            <a:endParaRPr lang="sv-SE" dirty="0"/>
          </a:p>
          <a:p>
            <a:r>
              <a:rPr lang="sv-SE" dirty="0"/>
              <a:t>Känslig energiförsörjning i Europa kan leda till högre energipriser</a:t>
            </a:r>
          </a:p>
          <a:p>
            <a:endParaRPr lang="sv-SE" dirty="0"/>
          </a:p>
          <a:p>
            <a:r>
              <a:rPr lang="sv-SE" dirty="0"/>
              <a:t>Snabbare tillväxt av investeringar i och utanför Sverige</a:t>
            </a:r>
          </a:p>
          <a:p>
            <a:endParaRPr lang="sv-SE" dirty="0"/>
          </a:p>
          <a:p>
            <a:r>
              <a:rPr lang="sv-SE" dirty="0"/>
              <a:t>Svenska hushållens vilja att konsumera</a:t>
            </a:r>
          </a:p>
        </p:txBody>
      </p:sp>
    </p:spTree>
    <p:extLst>
      <p:ext uri="{BB962C8B-B14F-4D97-AF65-F5344CB8AC3E}">
        <p14:creationId xmlns:p14="http://schemas.microsoft.com/office/powerpoint/2010/main" val="4024434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84CC30-5501-6F94-D636-9F6F8B0E9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1" y="274640"/>
            <a:ext cx="10214707" cy="504000"/>
          </a:xfrm>
        </p:spPr>
        <p:txBody>
          <a:bodyPr/>
          <a:lstStyle/>
          <a:p>
            <a:r>
              <a:rPr lang="sv-SE" dirty="0"/>
              <a:t>Alternativa scenarier illustrerar aktuell osäkerhet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5D9337B-ADA5-B949-4580-F1271CCF8E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544EE73-B22C-4EE6-6DAB-230CC6BCF21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Procent av arbetskraften
Källor: SCB och Konjunkturinstitutet.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D394C3F8-5446-6CD6-DBC9-1A004B4513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v-SE" dirty="0"/>
              <a:t>Riksbankens styrränta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C4AC67B-0C9C-C1A9-A09A-23BBC4CFC4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Procent, årsgenomsnitt
Källor: SCB och Konjunkturinstitutet.</a:t>
            </a:r>
          </a:p>
        </p:txBody>
      </p:sp>
      <p:pic>
        <p:nvPicPr>
          <p:cNvPr id="10" name="Platshållare för innehåll 10">
            <a:extLst>
              <a:ext uri="{FF2B5EF4-FFF2-40B4-BE49-F238E27FC236}">
                <a16:creationId xmlns:a16="http://schemas.microsoft.com/office/drawing/2014/main" id="{339BF4D7-5114-7A0F-5250-E69EE0DC0F19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3"/>
          <a:stretch>
            <a:fillRect/>
          </a:stretch>
        </p:blipFill>
        <p:spPr>
          <a:xfrm>
            <a:off x="5880100" y="1522800"/>
            <a:ext cx="5381625" cy="4219486"/>
          </a:xfrm>
        </p:spPr>
      </p:pic>
      <p:pic>
        <p:nvPicPr>
          <p:cNvPr id="15" name="Platshållare för innehåll 12">
            <a:extLst>
              <a:ext uri="{FF2B5EF4-FFF2-40B4-BE49-F238E27FC236}">
                <a16:creationId xmlns:a16="http://schemas.microsoft.com/office/drawing/2014/main" id="{6C4632D7-D070-83D9-290B-28B102C12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34963" y="1522800"/>
            <a:ext cx="5381625" cy="4218524"/>
          </a:xfrm>
        </p:spPr>
      </p:pic>
    </p:spTree>
    <p:extLst>
      <p:ext uri="{BB962C8B-B14F-4D97-AF65-F5344CB8AC3E}">
        <p14:creationId xmlns:p14="http://schemas.microsoft.com/office/powerpoint/2010/main" val="2825570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81F47-235A-9FED-425A-2DBB7CB34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klocka, Väggklocka&#10;&#10;Automatiskt genererad beskrivning">
            <a:extLst>
              <a:ext uri="{FF2B5EF4-FFF2-40B4-BE49-F238E27FC236}">
                <a16:creationId xmlns:a16="http://schemas.microsoft.com/office/drawing/2014/main" id="{61D3C18E-6EA6-36E5-F4BC-92330CB10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0" y="0"/>
            <a:ext cx="3175000" cy="6858000"/>
          </a:xfrm>
          <a:prstGeom prst="rect">
            <a:avLst/>
          </a:prstGeom>
        </p:spPr>
      </p:pic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0BF008D7-BB8F-93C1-E1B2-2A3EDA1CDC91}"/>
              </a:ext>
            </a:extLst>
          </p:cNvPr>
          <p:cNvSpPr txBox="1">
            <a:spLocks/>
          </p:cNvSpPr>
          <p:nvPr/>
        </p:nvSpPr>
        <p:spPr>
          <a:xfrm>
            <a:off x="335360" y="1319217"/>
            <a:ext cx="8640960" cy="4774083"/>
          </a:xfrm>
          <a:prstGeom prst="rect">
            <a:avLst/>
          </a:prstGeom>
        </p:spPr>
        <p:txBody>
          <a:bodyPr/>
          <a:lstStyle>
            <a:lvl1pPr marL="180980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361959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535001" indent="-173042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715981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896960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63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6B0AF0B9-9E1F-CA6F-8D21-2BF7A26084D2}"/>
              </a:ext>
            </a:extLst>
          </p:cNvPr>
          <p:cNvSpPr txBox="1">
            <a:spLocks/>
          </p:cNvSpPr>
          <p:nvPr/>
        </p:nvSpPr>
        <p:spPr>
          <a:xfrm>
            <a:off x="263352" y="6251341"/>
            <a:ext cx="846911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23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361959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535001" indent="-173042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715981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896960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63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1200" baseline="300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Procent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av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arbetskraften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GB" sz="1200" baseline="300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Konjunkturlöner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en-GB" sz="1200" baseline="300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Vid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årets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slut. </a:t>
            </a:r>
            <a:r>
              <a:rPr lang="en-GB" sz="1200" baseline="300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4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Procent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av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GB" sz="120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potentiell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BNP. </a:t>
            </a:r>
            <a:r>
              <a:rPr lang="en-GB" sz="1200" baseline="300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5 </a:t>
            </a:r>
            <a:r>
              <a:rPr lang="sv-SE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Exklusive lånefinansierade försvarsutgifter och stöd till Ukraina</a:t>
            </a:r>
            <a:r>
              <a:rPr lang="en-GB" sz="12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3E1D8C2-BCC1-E109-B458-A3FC3B9FF22E}"/>
              </a:ext>
            </a:extLst>
          </p:cNvPr>
          <p:cNvSpPr txBox="1">
            <a:spLocks/>
          </p:cNvSpPr>
          <p:nvPr/>
        </p:nvSpPr>
        <p:spPr>
          <a:xfrm>
            <a:off x="336061" y="274639"/>
            <a:ext cx="8658000" cy="504000"/>
          </a:xfrm>
          <a:prstGeom prst="rect">
            <a:avLst/>
          </a:prstGeom>
        </p:spPr>
        <p:txBody>
          <a:bodyPr/>
          <a:lstStyle>
            <a:lvl1pPr algn="l" defTabSz="914423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solidFill>
                  <a:schemeClr val="tx1"/>
                </a:solidFill>
              </a:rPr>
              <a:t>Prognosen i sammandrag </a:t>
            </a:r>
            <a:endParaRPr lang="sv-SE" i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A054F1CF-0C64-BBA8-E6E3-B918F208294B}"/>
              </a:ext>
            </a:extLst>
          </p:cNvPr>
          <p:cNvSpPr txBox="1">
            <a:spLocks/>
          </p:cNvSpPr>
          <p:nvPr/>
        </p:nvSpPr>
        <p:spPr>
          <a:xfrm>
            <a:off x="336060" y="1049917"/>
            <a:ext cx="8658000" cy="504000"/>
          </a:xfrm>
          <a:prstGeom prst="rect">
            <a:avLst/>
          </a:prstGeom>
        </p:spPr>
        <p:txBody>
          <a:bodyPr/>
          <a:lstStyle>
            <a:lvl1pPr marL="180980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361959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535001" indent="-173042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715981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896960" indent="-180980" algn="l" defTabSz="9144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63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7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400" dirty="0"/>
              <a:t>Årlig procentuell förändring respektive procent </a:t>
            </a:r>
            <a:r>
              <a:rPr lang="sv-SE" sz="1400" i="1" dirty="0"/>
              <a:t>(KU augusti)</a:t>
            </a:r>
            <a:endParaRPr lang="sv-SE" sz="1400" dirty="0">
              <a:solidFill>
                <a:srgbClr val="FF0000"/>
              </a:solidFill>
            </a:endParaRPr>
          </a:p>
        </p:txBody>
      </p:sp>
      <p:graphicFrame>
        <p:nvGraphicFramePr>
          <p:cNvPr id="7" name="Platshållare för innehåll 17">
            <a:extLst>
              <a:ext uri="{FF2B5EF4-FFF2-40B4-BE49-F238E27FC236}">
                <a16:creationId xmlns:a16="http://schemas.microsoft.com/office/drawing/2014/main" id="{4B8CB4FD-6145-7B9E-C2A8-B1E37F75EB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847105"/>
              </p:ext>
            </p:extLst>
          </p:nvPr>
        </p:nvGraphicFramePr>
        <p:xfrm>
          <a:off x="336061" y="1484785"/>
          <a:ext cx="7982353" cy="4524551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087475">
                  <a:extLst>
                    <a:ext uri="{9D8B030D-6E8A-4147-A177-3AD203B41FA5}">
                      <a16:colId xmlns:a16="http://schemas.microsoft.com/office/drawing/2014/main" val="2233437750"/>
                    </a:ext>
                  </a:extLst>
                </a:gridCol>
                <a:gridCol w="1358878">
                  <a:extLst>
                    <a:ext uri="{9D8B030D-6E8A-4147-A177-3AD203B41FA5}">
                      <a16:colId xmlns:a16="http://schemas.microsoft.com/office/drawing/2014/main" val="2972175636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510259328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178495123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705609271"/>
                    </a:ext>
                  </a:extLst>
                </a:gridCol>
              </a:tblGrid>
              <a:tr h="789207">
                <a:tc>
                  <a:txBody>
                    <a:bodyPr/>
                    <a:lstStyle/>
                    <a:p>
                      <a:endParaRPr lang="sv-SE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Genomsnitt</a:t>
                      </a:r>
                    </a:p>
                    <a:p>
                      <a:pPr algn="ctr"/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(2000-2025)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2026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2027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553593"/>
                  </a:ext>
                </a:extLst>
              </a:tr>
              <a:tr h="373900">
                <a:tc>
                  <a:txBody>
                    <a:bodyPr/>
                    <a:lstStyle/>
                    <a:p>
                      <a:r>
                        <a:rPr lang="sv-SE" sz="1400" b="0" dirty="0"/>
                        <a:t>Världens BNP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518477"/>
                  </a:ext>
                </a:extLst>
              </a:tr>
              <a:tr h="373900">
                <a:tc>
                  <a:txBody>
                    <a:bodyPr/>
                    <a:lstStyle/>
                    <a:p>
                      <a:r>
                        <a:rPr lang="sv-SE" sz="1400" b="0" dirty="0"/>
                        <a:t>BNP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1,4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3,0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(2,4)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2,4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(2,8)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949879"/>
                  </a:ext>
                </a:extLst>
              </a:tr>
              <a:tr h="373900"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/>
                        <a:t>Arbetslöshet</a:t>
                      </a:r>
                      <a:r>
                        <a:rPr lang="sv-SE" sz="1400" b="0" baseline="30000" dirty="0"/>
                        <a:t>1</a:t>
                      </a:r>
                      <a:endParaRPr lang="sv-SE" sz="1400" b="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8,7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(8,6)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8,2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(7,9)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380629"/>
                  </a:ext>
                </a:extLst>
              </a:tr>
              <a:tr h="373900">
                <a:tc>
                  <a:txBody>
                    <a:bodyPr/>
                    <a:lstStyle/>
                    <a:p>
                      <a:r>
                        <a:rPr lang="sv-SE" sz="1400" b="0" dirty="0"/>
                        <a:t>KPIF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2,6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1,6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(1,3)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2,6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(2,1)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81464"/>
                  </a:ext>
                </a:extLst>
              </a:tr>
              <a:tr h="373900">
                <a:tc>
                  <a:txBody>
                    <a:bodyPr/>
                    <a:lstStyle/>
                    <a:p>
                      <a:r>
                        <a:rPr lang="sv-SE" sz="1400" b="0" dirty="0"/>
                        <a:t>Timlön</a:t>
                      </a:r>
                      <a:r>
                        <a:rPr lang="sv-SE" sz="1400" b="0" baseline="30000" dirty="0"/>
                        <a:t>2</a:t>
                      </a:r>
                      <a:endParaRPr lang="sv-SE" sz="1400" b="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3,6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3,5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(3,4)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3,4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(3,3)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92710"/>
                  </a:ext>
                </a:extLst>
              </a:tr>
              <a:tr h="373900"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/>
                        <a:t>Styrränta</a:t>
                      </a:r>
                      <a:r>
                        <a:rPr lang="sv-SE" sz="1400" b="0" baseline="3000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1,75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2,00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(2,00)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(2,25)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392790"/>
                  </a:ext>
                </a:extLst>
              </a:tr>
              <a:tr h="559022"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/>
                        <a:t>Strukturellt sparande</a:t>
                      </a:r>
                      <a:r>
                        <a:rPr lang="sv-SE" sz="1400" b="0" baseline="30000" dirty="0"/>
                        <a:t>4</a:t>
                      </a:r>
                      <a:endParaRPr lang="sv-SE" sz="1400" b="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0,1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-1,1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(-1,2)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-1,6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(-1,8) 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591848"/>
                  </a:ext>
                </a:extLst>
              </a:tr>
              <a:tr h="559022"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/>
                        <a:t>Justerat strukturellt sparande</a:t>
                      </a:r>
                      <a:r>
                        <a:rPr lang="sv-SE" sz="1400" b="0" baseline="30000" dirty="0"/>
                        <a:t>4,5</a:t>
                      </a:r>
                      <a:endParaRPr lang="sv-SE" sz="1400" b="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endParaRPr lang="sv-SE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  <a:endParaRPr lang="sv-SE" sz="1400" b="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-0,4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(-0,5)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23" rtl="0" eaLnBrk="1" fontAlgn="b" latinLnBrk="0" hangingPunct="1">
                        <a:buNone/>
                      </a:pPr>
                      <a:r>
                        <a:rPr lang="sv-SE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-0,5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(-0,7)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509099"/>
                  </a:ext>
                </a:extLst>
              </a:tr>
              <a:tr h="373900"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/>
                        <a:t>BNP-gap</a:t>
                      </a:r>
                      <a:r>
                        <a:rPr lang="sv-SE" sz="1400" b="0" baseline="30000" dirty="0"/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-0,7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>
                        <a:buNone/>
                      </a:pPr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-2,6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-0,8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(-0,9)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23" rtl="0" eaLnBrk="1" fontAlgn="b" latinLnBrk="0" hangingPunct="1"/>
                      <a:r>
                        <a:rPr lang="sv-SE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-0,2 </a:t>
                      </a:r>
                      <a:r>
                        <a:rPr lang="sv-SE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(-0,1)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803924"/>
                  </a:ext>
                </a:extLst>
              </a:tr>
            </a:tbl>
          </a:graphicData>
        </a:graphic>
      </p:graphicFrame>
      <p:sp>
        <p:nvSpPr>
          <p:cNvPr id="2" name="Rektangel 1">
            <a:extLst>
              <a:ext uri="{FF2B5EF4-FFF2-40B4-BE49-F238E27FC236}">
                <a16:creationId xmlns:a16="http://schemas.microsoft.com/office/drawing/2014/main" id="{35BB99D6-0964-D440-F3D6-0A82A5C1B73B}"/>
              </a:ext>
            </a:extLst>
          </p:cNvPr>
          <p:cNvSpPr/>
          <p:nvPr/>
        </p:nvSpPr>
        <p:spPr>
          <a:xfrm>
            <a:off x="5293360" y="2672410"/>
            <a:ext cx="1076960" cy="325120"/>
          </a:xfrm>
          <a:prstGeom prst="rect">
            <a:avLst/>
          </a:prstGeom>
          <a:noFill/>
          <a:ln w="38100">
            <a:solidFill>
              <a:srgbClr val="007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A6501D0-DE54-C143-1CD6-239954899DD9}"/>
              </a:ext>
            </a:extLst>
          </p:cNvPr>
          <p:cNvSpPr/>
          <p:nvPr/>
        </p:nvSpPr>
        <p:spPr>
          <a:xfrm>
            <a:off x="6952704" y="3408680"/>
            <a:ext cx="1076960" cy="325120"/>
          </a:xfrm>
          <a:prstGeom prst="rect">
            <a:avLst/>
          </a:prstGeom>
          <a:noFill/>
          <a:ln w="38100">
            <a:solidFill>
              <a:srgbClr val="007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0356379"/>
      </p:ext>
    </p:extLst>
  </p:cSld>
  <p:clrMapOvr>
    <a:masterClrMapping/>
  </p:clrMapOvr>
</p:sld>
</file>

<file path=ppt/theme/theme1.xml><?xml version="1.0" encoding="utf-8"?>
<a:theme xmlns:a="http://schemas.openxmlformats.org/drawingml/2006/main" name="ExternaPresentationer2">
  <a:themeElements>
    <a:clrScheme name="Konjunkturinstitutet">
      <a:dk1>
        <a:sysClr val="windowText" lastClr="000000"/>
      </a:dk1>
      <a:lt1>
        <a:sysClr val="window" lastClr="FFFFFF"/>
      </a:lt1>
      <a:dk2>
        <a:srgbClr val="024930"/>
      </a:dk2>
      <a:lt2>
        <a:srgbClr val="FBF0C6"/>
      </a:lt2>
      <a:accent1>
        <a:srgbClr val="00709E"/>
      </a:accent1>
      <a:accent2>
        <a:srgbClr val="84216B"/>
      </a:accent2>
      <a:accent3>
        <a:srgbClr val="AF1E2D"/>
      </a:accent3>
      <a:accent4>
        <a:srgbClr val="024930"/>
      </a:accent4>
      <a:accent5>
        <a:srgbClr val="C6A00C"/>
      </a:accent5>
      <a:accent6>
        <a:srgbClr val="568E14"/>
      </a:accent6>
      <a:hlink>
        <a:srgbClr val="0000FF"/>
      </a:hlink>
      <a:folHlink>
        <a:srgbClr val="800080"/>
      </a:folHlink>
    </a:clrScheme>
    <a:fontScheme name="Konjunkturinstitute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ternaPresentationer1.potx" id="{E74F871E-6C01-440F-B95E-28135BD1664C}" vid="{D9C39154-4341-4D11-A7B2-E62F5983B8B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B8E4E3A170AB64CA75D7C9C1775F62F" ma:contentTypeVersion="4" ma:contentTypeDescription="Skapa ett nytt dokument." ma:contentTypeScope="" ma:versionID="b49bf2c5a931703ace1e644f458bd746">
  <xsd:schema xmlns:xsd="http://www.w3.org/2001/XMLSchema" xmlns:xs="http://www.w3.org/2001/XMLSchema" xmlns:p="http://schemas.microsoft.com/office/2006/metadata/properties" xmlns:ns2="a8ac6f52-e0a7-4e25-ae83-24bde87d967c" targetNamespace="http://schemas.microsoft.com/office/2006/metadata/properties" ma:root="true" ma:fieldsID="7dca3868e8dbc8fcdfaa44ded0519505" ns2:_="">
    <xsd:import namespace="a8ac6f52-e0a7-4e25-ae83-24bde87d96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c6f52-e0a7-4e25-ae83-24bde87d9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6CDF74-6974-47C5-94B3-0B7B1E71F450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documentManagement/types"/>
    <ds:schemaRef ds:uri="a8ac6f52-e0a7-4e25-ae83-24bde87d967c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61BB73A-FA2B-437E-B973-7421040103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ac6f52-e0a7-4e25-ae83-24bde87d96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775D4B-8358-4F82-8DAF-56DA4AB2C5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ExternaPresentationer1</Template>
  <TotalTime>6105</TotalTime>
  <Words>761</Words>
  <Application>Microsoft Office PowerPoint</Application>
  <PresentationFormat>Bredbild</PresentationFormat>
  <Paragraphs>160</Paragraphs>
  <Slides>20</Slides>
  <Notes>20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5" baseType="lpstr">
      <vt:lpstr>Arial</vt:lpstr>
      <vt:lpstr>Arial Unicode MS</vt:lpstr>
      <vt:lpstr>Calibri</vt:lpstr>
      <vt:lpstr>Verdana</vt:lpstr>
      <vt:lpstr>ExternaPresentationer2</vt:lpstr>
      <vt:lpstr>PowerPoint-presentation</vt:lpstr>
      <vt:lpstr>Inflationen tydligt över inflationsmålet nästa år</vt:lpstr>
      <vt:lpstr>Global ekonomi visar motståndskraft mot höga energipriser</vt:lpstr>
      <vt:lpstr>Positiva tongångar i omvärlden</vt:lpstr>
      <vt:lpstr>Hushållens stämningsläge och konsumtion stiger</vt:lpstr>
      <vt:lpstr>Starkt stämningsläge i hela näringslivet</vt:lpstr>
      <vt:lpstr>Näringslivets investeringar drivs mycket av datacenter</vt:lpstr>
      <vt:lpstr>Försvarsutbyggnad ger stark offentlig konsumtion</vt:lpstr>
      <vt:lpstr>Exporten växer starkt</vt:lpstr>
      <vt:lpstr>Bred och stark efterfrågan ger hög BNP-tillväxt i år</vt:lpstr>
      <vt:lpstr>Långsammare återhämtning på arbetsmarknaden</vt:lpstr>
      <vt:lpstr>2027 ger återhämtningen tydligt avtryck i arbetslöshet och sysselsättning</vt:lpstr>
      <vt:lpstr>Löneökningar fortsätter att stärka hushållens köpkraft</vt:lpstr>
      <vt:lpstr>Hög produktivitetstillväxt håller nere kostnadstrycket på företagen</vt:lpstr>
      <vt:lpstr>Direkta och indirekta effekter av höga energipriser driver upp inflationen</vt:lpstr>
      <vt:lpstr>Riksbanken höjer räntan för att motverka varaktigt hög inflation</vt:lpstr>
      <vt:lpstr>Fortsatta underskott i de offentliga finanserna</vt:lpstr>
      <vt:lpstr>Globala och inhemska faktorer bidrar till osäkerhet</vt:lpstr>
      <vt:lpstr>Alternativa scenarier illustrerar aktuell osäkerhet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Rosmarie Andersson</dc:creator>
  <cp:lastModifiedBy>Anders Hansson</cp:lastModifiedBy>
  <cp:revision>6</cp:revision>
  <cp:lastPrinted>2026-09-30T06:26:32Z</cp:lastPrinted>
  <dcterms:created xsi:type="dcterms:W3CDTF">2026-03-21T13:08:41Z</dcterms:created>
  <dcterms:modified xsi:type="dcterms:W3CDTF">2026-10-07T12:13:07Z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0x0101006B8E4E3A170AB64CA75D7C9C1775F62F</vt:lpwstr>
  </property>
  <property fmtid="{D5CDD505-2E9C-101B-9397-08002B2CF9AE}" pid="3" name="MediaServiceImageTags">
    <vt:lpwstr/>
  </property>
</Properties>
</file>