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718BA5-42D3-2D52-E946-8F906E0D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 i valda länder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BFFCB8-8145-BDC6-6FC0-C2ECA590D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81A038-67D2-2DA7-9F9F-4388AB76420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OECD, Bureau of Labour Statistics och SCB.</a:t>
            </a:r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37D0FE4-4670-1EDB-0A73-9E21DAEB1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188951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CC4C4-5CBB-27FE-F1DF-B70E45D2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Globala jordbruks- och matpriser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65AA72-9910-EB61-AB1E-74F51C5EA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4D2991-D6B2-9B31-6AD0-CA37051F1B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34A0A31-6EE8-1692-A076-C544A0C72C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HWWI, FAO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40427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5BE54-D0DC-A633-241E-DF8B162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Detaljhandelsvolym exklusive bensinstationer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619BDB-BBB1-FF60-4135-BB9537A7B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904EF3-0393-B559-79EE-811EF8FB0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Fasta priser,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66662E9-F425-1C91-EE98-4A56FBCAC0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8472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80CEA-D5E1-4C14-1F62-692A5134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Priser på varor och i varuproduktion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A836560-0DE0-8969-399D-1568AA13D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8790F9-8DDE-7488-B291-885BA6CE57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32C3E8-1903-01D3-0B41-FD844F7BA7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0845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31145-1915-AB73-8B36-78672F5A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Priser på tjänster och i tjänsteproduktion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C7F1F3-CC89-5555-1B10-458A07470D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00E8B3-C11F-208B-621E-E76151A6268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2E643AC-CC07-2FB2-B840-21AA20E6A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34913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6832AE-2F36-2CAF-45BB-4B7E01E2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 för utvalda branscher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619E4A-E148-E4D5-3FAD-5E107B8925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67AC27-8068-F086-6D58-E09F3B86C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E77BDF-C632-44F3-DBFF-6DA37FD1BE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987149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7A9862-2F2F-246E-396C-6C6A026D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CD86484-4E25-13AB-5727-643746EBF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4F9ADB-9049-1361-8C9D-7B9623001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5294D9-26F6-0909-FA8F-CACC86814B9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392985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FE2B2F-4169-55C6-AD79-A72672AB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 i gruvindustri samt el, gas, värme m.m.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27BA385-16C7-584F-F052-61D4D153A5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431A38-4645-0707-1B58-121881E534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8242239-BBE7-F404-E6C3-63AB45DD92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25626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168B04-D652-EAD0-D7CC-42CEE15B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 i jordbruk, fiske och skogsbruk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55F7B6-8D4D-BCDA-6D4A-D79DE8E5F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4F090E-242A-9486-999D-3B56C73017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3172FA-56FC-260D-76AB-62CD2CADDA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970756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FE2E8F-213F-7538-347D-A9C83229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 och KPIF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42C35C-DE34-9FC0-7303-F3BF0A6A6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C76732-8693-8778-F8AA-61FAC2FFD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FA6301-63AD-1C2D-7E07-EA4DCBD817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7113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780F0-AA70-2B41-3869-D6EF3807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3E46E8-E115-A099-C5AA-80249434A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E8B6E5-FD6D-4727-CFE5-50F2BFA741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093DDB-0D9B-D04D-C0D5-84F54C584F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5710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5FA4A-D1FF-0A10-63B3-45D62AFF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euroområdet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A35885-1E53-9DE7-5ED4-375119B9C6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1A6398-9175-37BF-DE27-F2D47AADCDE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 och Macrobond.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69CEE1B-1A36-12A0-9498-4ABDE5D35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090747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54C3C0-3D68-A612-320A-768E2088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E12E58-00EF-E2C4-28E4-8B0945246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584931-68F8-1FBC-CE02-E7BAFDE9E4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C7D5FB7-5E18-EE24-3B19-849E39984D1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28813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22A7E7-2FFF-2CD6-4BD3-0FDB9034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Export- och importpriser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79A74B-FC01-5D2D-2E4B-8FFDFA579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10102F-4373-BF0C-6994-B6BCFBCA77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A0C47EB-F816-A9EB-4D5B-1F8B7D6C85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36698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F9D44C-1E6D-F302-1981-5AC39394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Bytesförhållande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CC06516-DFD6-BF44-D53C-FC7619C4C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2C6976-DF6C-C62C-4FF6-A74526F38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B4EE5D-351C-0C5F-9D81-441CB650E0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2354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B4D6D4-DDF9-0FBB-B20E-44902FF9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Producentpriser, inhemsk tillgång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D472C4-9147-4732-74E9-F19A3587C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07B7AC-1867-E0A1-A2C9-9BCFD4A738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AA081AE-0267-CF73-410C-325F98660D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02638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4CE12-891B-1AA2-5AF2-DBC725DB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Importpriser i producentprisindex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085195B-6D63-8AD6-26E7-CC87FCE3C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763FC9-B4C4-A03C-85A6-76ECBC6961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6173B9-F52D-7A15-C7B7-AFD1BE0D2A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85987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FA9008-55F7-9C55-2F34-FA13BE49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Exportpriser i producentprisindex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BA9004-18BD-816D-956A-0B79B82F7E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DC94D1-B149-15BD-E240-C8B6233BEC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AE0557-3D68-1C71-2FCD-6C397FFA784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40633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E06D9A-43E6-D26B-CA8A-C56F1B95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Spotpris på el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8AAE63-926B-62F4-F579-C90317C0B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7608BD-09CB-94E2-1744-224A7DA5BF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49E7E0-76FA-939B-C387-26894ED94F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1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ABE4AB-7D95-6270-BFDD-F8560873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 på råolja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EA4C91-56CA-ABA4-A568-D45CA7FA6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22E038-F9E5-2CFA-17F5-A8B2101DB7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Dollar respektive svenska kronor per fat,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46D02D-A37B-A5F9-B538-60DCA267849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Energy Information Administration (EIA),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0859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B56BFE-C853-F12C-FF7B-EE2B325B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Beräknad skillnad i pris mellan priset vid pump exkl. skatt och råoljepris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B90078-2099-0E61-B6D5-28DE33A08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9931FE-E6E7-4E8E-5313-216795FE21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liter,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77F377-5FEE-21B5-767F-4A5D28CC23C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2013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4A135-A608-2EA0-102F-1488C0CB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Livsmedelspris i KPI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4CACF7-1C78-1C7C-BAE8-8CABEFDAC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64FCD0-2BCB-4854-484E-9AA7303CE0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90A5B9-F5B0-33BE-DDE9-D5C8ABAD4D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870984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242</TotalTime>
  <Words>346</Words>
  <Application>Microsoft Office PowerPoint</Application>
  <PresentationFormat>Bredbild</PresentationFormat>
  <Paragraphs>88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ExternaPresentationer2</vt:lpstr>
      <vt:lpstr>Inflation i valda länder </vt:lpstr>
      <vt:lpstr>Bidrag till inflationen i euroområdet </vt:lpstr>
      <vt:lpstr>Producentpriser, inhemsk tillgång </vt:lpstr>
      <vt:lpstr>Importpriser i producentprisindex </vt:lpstr>
      <vt:lpstr>Exportpriser i producentprisindex </vt:lpstr>
      <vt:lpstr>Spotpris på el i Sverige </vt:lpstr>
      <vt:lpstr>Pris på råolja </vt:lpstr>
      <vt:lpstr>Beräknad skillnad i pris mellan priset vid pump exkl. skatt och råoljepris </vt:lpstr>
      <vt:lpstr>Livsmedelspris i KPI </vt:lpstr>
      <vt:lpstr>Globala jordbruks- och matpriser </vt:lpstr>
      <vt:lpstr>Detaljhandelsvolym exklusive bensinstationer </vt:lpstr>
      <vt:lpstr>Priser på varor och i varuproduktion </vt:lpstr>
      <vt:lpstr>Priser på tjänster och i tjänsteproduktion </vt:lpstr>
      <vt:lpstr>Förädlingsvärdepris för utvalda branscher </vt:lpstr>
      <vt:lpstr>Förädlingsvärdepriser </vt:lpstr>
      <vt:lpstr>Förädlingsvärdepris i gruvindustri samt el, gas, värme m.m. </vt:lpstr>
      <vt:lpstr>Förädlingsvärdepris i jordbruk, fiske och skogsbruk </vt:lpstr>
      <vt:lpstr>KPI och KPIF </vt:lpstr>
      <vt:lpstr>Kronans effektiva växelkurs (KIX) </vt:lpstr>
      <vt:lpstr>Förädlingsvärdepriser </vt:lpstr>
      <vt:lpstr>Export- och importpriser </vt:lpstr>
      <vt:lpstr>Bytesförhållande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2022-10-24T14:40:34Z</dcterms:modified>
</cp:coreProperties>
</file>