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howGuides="1">
      <p:cViewPr varScale="1">
        <p:scale>
          <a:sx n="85" d="100"/>
          <a:sy n="85" d="100"/>
        </p:scale>
        <p:origin x="53" y="936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2023-09-26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2023-09-26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4FED55-2614-B0DC-2C53-EF18C0E56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Global varuhandel och industriproduktion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47500F4-844C-E757-77BE-A54CF69027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5192182-A880-EBF0-448B-7F34ED70E6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2019=100,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A478DD9-7E9A-8B26-990B-D095176B6AC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CPB Netherlands Bureau for Economic Policy Analysis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8317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C11F8D-AC18-8D28-73E1-BCFC32178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inflationen i USA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A6A72A4-C8C4-89EE-4037-93CF9C896D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093B4D1-7F3A-D0AD-AFE3-1CC2BC9C2C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 respektive bidrag,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8F3322C-DFBC-4441-96D3-024F1C6B677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U.S Bureau of Labor Statistics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2953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174360-DD34-5AD5-D4FF-FB0FB6E9D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 i Kina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25A5575-ABFE-6448-6916-6056FA9F40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4070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8AF216-17DD-81F8-D30E-7225656711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4F012EA-38B7-AEA3-7262-F060DFD9963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Källa: National Bureau of Statistics of China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2091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88BB33-F800-1DDD-BD65-983FB6927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Styrräntor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870993A-2AA7-F8F6-54B1-AB43152D17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63C4734-67A6-BE65-A305-A09C78B7C4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månads- respektive dagsvärden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37BD292-506A-6187-7AB5-8E810A9AC06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Bank of England, Bank of Japan, ECB, Federal Reserve, Norges Bank, Macrobond och Konjunkturinstitutet.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748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A7F6D9-3879-3085-27F2-68AF7116E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Globalt inköpschefsindex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8B36C7F-D4FF-3139-CE04-D57F446B5E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37D0E81-8939-5906-F499-4522117D4B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59096EB-557C-BB5E-BAAD-CEB3484E92A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S&amp;P Global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3822610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6E87C-96B1-2DBA-521B-F49731A4D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 i valda länder och regioner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3428744-EB01-F5D5-F1E0-2D05CEC585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6568021-0293-B1A4-D09C-0B313BFE66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E77D3AD-0F26-C204-01A9-8738D09F97F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Eurostat, Bureau of Labor Statistics, OECD,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99643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CFBC9D-EA4E-5B1E-D9DB-AE302021B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C74FD37-14DA-2647-9D70-F3B014A6DF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39E94AF-BED7-E905-D01A-CB78D15F31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2019 kvartal 4=100, fasta priser,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B88C0B8-0161-2844-CB8B-DCAF4E4FF7C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Eurostat, Bureau of Economic Analysis SCB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1729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10B9F0-52E0-A4B3-B335-35C8F3E87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Inköpschefsindex för euroområdet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BF76241-0739-EAB4-4F1A-B5FD9C19F5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90B1DCD-2033-A5EA-3AEA-FAC578F91A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59D24B3-022F-F0D4-7ACF-2CEF8F286C9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S&amp;P Global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1877083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E3231A-D4FB-3AC5-820A-60615E282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Industriproduktion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3B14278-E6FD-DC60-832D-DA3D1A8AED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F4B7DA9-2C0D-ED2B-7503-B13C4AE45E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2019=100,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A7247E0-FC67-5C68-9ECB-6C35E2264FE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Eurostat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804134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241173-000A-ED46-A797-D677C2FE5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inflationen i euroområdet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6CD5D8F-B72B-8D8B-FDA2-1B332C330E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E67F29E-4057-AD8C-E430-DB98F6A4A3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 av HIKP, respektive bidrag i procentenheter,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107C255-B082-5ABC-F2DC-CB31789143D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566172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FE8DF1-3DD6-81CD-F9F9-D7005305A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Arbetskraftsdeltagande i USA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014B691-CA09-C3AB-6FEC-E0A069FA6B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DD94F88-73EC-6361-8179-BD4517F51B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Personer i arbetskraften som andel av populationen,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6C0103B-E84F-CED6-5FFD-FEFDB4F960E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Källa: U.S Bureau of Labor Statistics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3593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13FCD7-F246-BF3F-345F-0F6FEF73C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Arbetsmarknad i USA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DC8EB24-3F9F-FEBE-720A-D552EC268E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4D2E124-3802-751D-1591-D75F1599EE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 respektive miljoner personer,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49567D9-1BE7-AA38-F0AB-77F2CA64062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Källa: U.S Bureau of Labor Statistics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4531352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074B849D-6660-459E-98EC-DBED52077334}" vid="{0560366C-25A4-48FA-95DC-BBF8B7B8532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69</TotalTime>
  <Words>256</Words>
  <Application>Microsoft Office PowerPoint</Application>
  <PresentationFormat>Bredbild</PresentationFormat>
  <Paragraphs>36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ExternaPresentationer2</vt:lpstr>
      <vt:lpstr>Global varuhandel och industriproduktion</vt:lpstr>
      <vt:lpstr>Globalt inköpschefsindex</vt:lpstr>
      <vt:lpstr>Konsumentpriser i valda länder och regioner</vt:lpstr>
      <vt:lpstr>BNP</vt:lpstr>
      <vt:lpstr>Inköpschefsindex för euroområdet</vt:lpstr>
      <vt:lpstr>Industriproduktion</vt:lpstr>
      <vt:lpstr>Bidrag till inflationen i euroområdet</vt:lpstr>
      <vt:lpstr>Arbetskraftsdeltagande i USA</vt:lpstr>
      <vt:lpstr>Arbetsmarknad i USA</vt:lpstr>
      <vt:lpstr>Bidrag till inflationen i USA</vt:lpstr>
      <vt:lpstr>Konsumentpriser i Kina</vt:lpstr>
      <vt:lpstr>Styrräntor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Konsumentpriser i valda länder och regioner</dc:title>
  <dc:creator>Rosmarie Andersson</dc:creator>
  <cp:lastModifiedBy>Rosmarie Andersson</cp:lastModifiedBy>
  <cp:revision>6</cp:revision>
  <dcterms:created xsi:type="dcterms:W3CDTF">2023-09-23T05:57:58Z</dcterms:created>
  <dcterms:modified xsi:type="dcterms:W3CDTF">2023-09-26T12:19:51Z</dcterms:modified>
</cp:coreProperties>
</file>