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63" d="100"/>
          <a:sy n="63" d="100"/>
        </p:scale>
        <p:origin x="102" y="9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2021-10-19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2021-10-19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85D034-4E58-4DE4-A45C-B5069B0D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296FE7B-1001-40C3-B6AD-E040A2CF9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DAED48-1411-4FBD-87F2-F01CB0483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2B124C9-FA24-48EA-8789-BE7549D6CB0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9667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0A7148-9393-43FC-B70E-0405CEBB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Produktivitet och löner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083230E-5D56-4CC4-B06F-6A1C174B8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6F5748-7793-47CD-B5C0-0AD5E358F2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3-års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C46976-73ED-40BF-B7CC-375B9F523E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SCB,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8236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8B3914-1C1D-43E7-9918-A0AFC1B86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Faktisk och potentiell produktivitet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3924B05-8EF9-4FC8-B73A-5FAED53D2B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73A3F6-EB08-4EE2-B207-72C1429C21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timme,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18F9021-7711-41CF-A040-C3AE160ADED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7692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682D6F-2391-4D02-8707-F0C3B1B9A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Arbetslöshet och jämviktsarbetslöshet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7018E2A-63B1-4DE3-B569-9B4E96F463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 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C602E17-4518-4551-A6BE-77730B92F08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4B6757E-F0F0-4F02-9B5F-01C7702BA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</p:spTree>
    <p:extLst>
      <p:ext uri="{BB962C8B-B14F-4D97-AF65-F5344CB8AC3E}">
        <p14:creationId xmlns:p14="http://schemas.microsoft.com/office/powerpoint/2010/main" val="149411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C9EB8-22CA-4705-BDEB-F59E6227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Effekter på jämviktsarbetslösheten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6E7239-FC54-41CD-82E7-512D5BDEA4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990F36E-11DD-4706-B248-D84008AEAD0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20A27B73-C233-4D06-A47C-B3690C7E8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</p:spTree>
    <p:extLst>
      <p:ext uri="{BB962C8B-B14F-4D97-AF65-F5344CB8AC3E}">
        <p14:creationId xmlns:p14="http://schemas.microsoft.com/office/powerpoint/2010/main" val="375292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197733-64D4-4052-8C08-F4E95305C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Minimilönebett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933F51A-4AAD-4124-9351-72241AB26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02243F-7465-44CF-A67C-D55BCAE74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Lägstalön som andel av medianlönen i hela ekonomin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E57FB29-3F9C-403F-B451-ACEDD287391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583809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D4783C-8CF6-4C83-9C66-9B3457046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Normaliserad lönefördelning, Gröna riksavtalet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4AD56A-DBAF-4F8C-8DCF-ABFCE90E22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" y="1397000"/>
            <a:ext cx="8661400" cy="466547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BAD64D-B203-4BD9-B806-08D8EF7AC0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alla anställda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FC65A52-542E-4205-BAEE-D99FFBE4A0E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73889747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116</TotalTime>
  <Words>111</Words>
  <Application>Microsoft Office PowerPoint</Application>
  <PresentationFormat>Bredbild</PresentationFormat>
  <Paragraphs>21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ExternaPresentationer2</vt:lpstr>
      <vt:lpstr>Produktivitet i näringslivet</vt:lpstr>
      <vt:lpstr>Produktivitet och löner i näringslivet</vt:lpstr>
      <vt:lpstr>Faktisk och potentiell produktivitet i näringslivet</vt:lpstr>
      <vt:lpstr>Arbetslöshet och jämviktsarbetslöshet</vt:lpstr>
      <vt:lpstr>Effekter på jämviktsarbetslösheten</vt:lpstr>
      <vt:lpstr>Minimilönebett</vt:lpstr>
      <vt:lpstr>Normaliserad lönefördelning, Gröna riksavtalet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7</cp:revision>
  <dcterms:created xsi:type="dcterms:W3CDTF">2021-10-13T08:02:08Z</dcterms:created>
  <dcterms:modified xsi:type="dcterms:W3CDTF">2021-10-19T15:18:36Z</dcterms:modified>
</cp:coreProperties>
</file>