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5" r:id="rId2"/>
    <p:sldId id="336" r:id="rId3"/>
    <p:sldId id="337" r:id="rId4"/>
    <p:sldId id="338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6AD9B7-98DD-BC95-186D-C1267D13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7A90258-426A-2707-32C0-5A25B1D45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6E1E67-0526-03C8-2677-CDC6E2D825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EAEDEEA-72F6-B5B1-C88F-A93A1FA367F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86739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785AD7-6254-7427-AA0B-173B6B63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Kapitalnetto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951ECF8-0C64-183E-8C00-E58AAD725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FC8AC0-2151-C53B-A1C2-DF73800233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3C2CCE-203E-FBF7-F69B-6345105389B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78734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D713C8-8446-3C8A-3B90-14653CDB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C4141D9-7D85-9AD9-3E60-6F53877D3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AA7E82-366A-B130-20CA-53200F93CC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7E63C23-9FC1-68DB-5237-9079708444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3428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CD7CDC-31EB-8A54-3B5B-F3E14027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Kommunsektorns inkomster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31A5E6E-8E88-0845-2865-7548EE341E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51CC20-4DCA-9E5E-B5C1-E16A7C6656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492ACC-095A-FAB0-B8A3-C6A2FB49380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8215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F8FEBA-F956-1529-54A2-5D766C31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CF1485A-F325-11F1-EF8B-A90151CE6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3FA00C-9EDB-EF17-ECB1-5458D7535C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F32BDE9-70C0-5D1B-25E9-134C8582634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0259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AFA98F-C954-6538-54AF-818CBA56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Strukturellt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897C47B-1833-5841-7F58-C1FB114CA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65FADF-E7B3-9718-A80E-D76168E202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8BFF00D-B9FE-265A-4C62-F1E5BE17482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7820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0EC117-7684-F42A-4248-069AC837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E592C4-92C7-1926-9547-09AB12911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40BD5E-0783-BD73-A418-516556C00A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CED638B-C307-20E4-C13A-3B09CA20EA3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075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DCBB59-52C5-E582-2F21-26890EC1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Skatteinkomster i offentlig sektor och skattekvoten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EC581F-1329-187A-73D7-C1FAE4BB8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5A7908-3574-DDF7-CCD1-3F2AE72E6D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E7A4350-4FAF-6B38-B539-7DD565ACD86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9143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A524B2-4B42-69CC-8B36-D88187FA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konsumtionsutgifter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CF06D8-D2E5-D7E8-CE55-52470D73B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1E8FFE-B5D2-3E05-B4E4-3C86DFA038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löpande priser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593DBA8-0345-BBE5-BA9B-A706664459C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7033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E37D73-85AD-99CC-3A1F-3D27BF359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157D814-63D4-9CC3-CECB-1EBD605066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C8FD89-0830-1D5D-1111-CEEE9F6B5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B29C2FF-4DD7-CA91-64EC-43A94BD68E9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4563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444B71-9383-D010-6244-FC0B0E07E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Prisbasbelopp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9B82DA8-A2BE-EE7B-A953-F9453AEBE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854D7D-74E7-6BFD-FEE7-C579986FDF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Nivå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47821F-E2E2-671F-1747-646D4C2CADF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1050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24CEC0-3BEB-E8F4-6B1A-66C7B12A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transfereringar till hushåll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9F788D4-F793-FB09-71AE-DC15AD2E7C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AF4DF8-544D-D7E2-21AA-712A85C44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17961E-6DBF-CE27-2D3E-F537FBACC9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0881885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68</TotalTime>
  <Words>155</Words>
  <Application>Microsoft Office PowerPoint</Application>
  <PresentationFormat>Bredbild</PresentationFormat>
  <Paragraphs>36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ExternaPresentationer2</vt:lpstr>
      <vt:lpstr>Offentliga sektorns finansiella sparande</vt:lpstr>
      <vt:lpstr>Finansiellt sparande i offentlig sektor</vt:lpstr>
      <vt:lpstr>Strukturellt sparande</vt:lpstr>
      <vt:lpstr>Maastrichtskulden</vt:lpstr>
      <vt:lpstr>Skatteinkomster i offentlig sektor och skattekvoten</vt:lpstr>
      <vt:lpstr>Offentliga konsumtionsutgifter</vt:lpstr>
      <vt:lpstr>Offentliga investeringar</vt:lpstr>
      <vt:lpstr>Prisbasbelopp</vt:lpstr>
      <vt:lpstr>Offentliga transfereringar till hushåll</vt:lpstr>
      <vt:lpstr>Kapitalnetto</vt:lpstr>
      <vt:lpstr>Finansiellt sparande och resultat i kommunsektorn</vt:lpstr>
      <vt:lpstr>Kommunsektorns inkomster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2023-09-26T12:27:03Z</dcterms:modified>
</cp:coreProperties>
</file>