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31" r:id="rId2"/>
    <p:sldId id="332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howGuides="1">
      <p:cViewPr varScale="1">
        <p:scale>
          <a:sx n="63" d="100"/>
          <a:sy n="63" d="100"/>
        </p:scale>
        <p:origin x="102" y="9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2021-10-19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2021-10-19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F1EFB7-EA79-4144-AB95-AB951EEA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Normaliserad lönefördelning, detaljhandelsavtalet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B6F2732-CB8D-4EC9-89B6-97B116DD35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99B1FAF-56E5-4DD7-8621-43B6FECC8A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alla anställda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3E66FB9-5D2B-4824-9ECE-4368797FDF2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82055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750ACD-1695-4CD1-9E95-33F246105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Medelålder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7E23CF2-6768-4AD3-80A7-E9FCFB8A40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92841FD-613D-4F26-BD35-5D9F63B33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Anställda med lön kring minimilönen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43231C2-DCC2-4D06-8140-C0046CF5EE5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73406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178D36-A147-473F-82FE-0464F0BE2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Utrikes födda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511F2A2-A800-4EE0-B1D8-6530FC1884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1D9B99-DA43-4FBA-99EE-E41D978B8D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Andel av alla anställda på avtalet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EB7F254-4214-4EF4-B1EB-4E7846E1B01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34852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45D1B4-5E12-4112-A4DD-58EB2296F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Utrikes födda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32BD2F1-E10B-42DA-BD2E-C2366C40D6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51B817-9BFA-4604-8D5D-FA5FE7E29E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Andel av anställda med lön kring minimilönen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9A905BB-869D-4D94-85CE-D05BBC7C96C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3247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496CE3-D987-43A0-B729-CCD70F1E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Utan gymnasieutbildning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7EE7DAC-03F8-4C82-873F-038FBFAAC4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0366A1C-9215-4C57-AFEE-7B193DDBF6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Andel av alla anställda på avtalet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CF23CCF-1038-4B58-845C-46E09D2B8F9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62700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96C48F-FE14-4B45-8722-31055BB5C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Utan gymnasieutbildning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CE2E5B1-9A98-481D-A380-1ABB8A5ED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2FFD954-34F0-436C-BC66-1F5270F706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Andel av anställda med lön kring minimilönen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BF99D38-44A0-4435-82C4-2A7B5F66186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743730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D09879-D340-47E7-918C-2C739F1FE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Lönehöjningar i detaljhandelsavtalet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DBFDD0E-DA47-43E7-B67B-319D5FD21A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4A6634-0FCF-43E2-8BB7-2549F8CE10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Kronor, löpande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07B381D-2587-46D6-9E9E-9B020D51A6C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66218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5D55D8-7E96-4838-9B49-CAE739ADD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Lönehöjningar i Gröna riksavtalet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885E7DD-6D56-4293-B037-9F72FC6A5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2D1C009-64D0-4E4D-989B-2B6F7D6A3B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Kronor, löpande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69CC205-8FEE-4BA6-8F4C-0F00947EAC2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0831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05C7AE-E93E-4F69-8F7F-BF6E15951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Normaliserad lönefördelning, Gröna riksavtalet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23E348A-2201-4508-9B4F-1C0B2B5813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291FA06-66BB-44D5-B5FA-BB89D3AA29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alla anställda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ACC7B08-244E-418C-8B9F-5076D7B7970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8426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57512C-48BE-49B6-82EC-E566816E5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Normaliserad lönefördelning, serviceentreprenadsavtalet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FEE6F08-8CE6-414D-AC5A-EB807B7AAF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A20C03-7B43-46A8-B9C3-E94C0DBA99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alla anställda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FA34A79-5364-4A71-8C98-EDC734730E8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9718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627DFD-6993-41F4-8F9A-E1BFFE740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Minimilönebett, hela ekonomin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E3C8F13-1F0D-42D4-B2A3-DE24B3F0F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235195A-C671-4038-AA84-6D8C817F3C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Minimilön som procent av medianlönen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69D8A64-863D-4A60-A50D-1E585F4250F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6676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903003-D851-4028-A5F8-4FC026864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Minimilönebett, inom avtalen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28B4AEA-E19D-41E4-AA4D-CE85A5C53F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1EA75F9-681E-464D-8151-1C84841AB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Minimilön som procent av medianlönen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1BEA6E3-D77C-4058-921C-16C3D271E51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84528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686449-FC80-45CB-BC48-6E2EED4A5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P90/P10-kvoter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2A87F70-FD80-4855-BA36-D1AAE08EDD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8EACE28-A4E0-437A-B692-8F382F2905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Grundlön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E88F688-EBD0-4D26-8743-09E502FD670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84467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57B5-3CD1-4F38-AD5F-6A920EB0F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Kvinnor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20C9200-768C-4075-A131-795143303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B7699E-D2B1-42E4-92F8-C13563F424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Andel av alla anställda på avtalet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E255F50-3948-47C5-B52E-0950603DAC4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09317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DA731C-95F9-4BBA-A7CD-146227C5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Kvinnor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F0E1651-C746-4279-9B88-3222CA16F8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5E861-C2C7-4C46-9A96-EC52054C93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Andel av anställda med lön kring minimilönen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B131C16-6F6F-4EF6-90CB-0F5F38BC550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29930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EA60BC-90FD-4FB8-BDEF-B152311BE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Medelålder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ACFA108-ECAD-47EE-A447-C4F875677E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1147530-0A13-41BE-B6DB-3CAB188152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Alla anställda på avtalet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6470CC7-8857-41B9-BE6F-FBA99B102DB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24326611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115</TotalTime>
  <Words>218</Words>
  <Application>Microsoft Office PowerPoint</Application>
  <PresentationFormat>Bredbild</PresentationFormat>
  <Paragraphs>48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Verdana</vt:lpstr>
      <vt:lpstr>ExternaPresentationer2</vt:lpstr>
      <vt:lpstr>Normaliserad lönefördelning, detaljhandelsavtalet</vt:lpstr>
      <vt:lpstr>Normaliserad lönefördelning, Gröna riksavtalet</vt:lpstr>
      <vt:lpstr>Normaliserad lönefördelning, serviceentreprenadsavtalet</vt:lpstr>
      <vt:lpstr>Minimilönebett, hela ekonomin</vt:lpstr>
      <vt:lpstr>Minimilönebett, inom avtalen</vt:lpstr>
      <vt:lpstr>P90/P10-kvoter</vt:lpstr>
      <vt:lpstr>Kvinnor</vt:lpstr>
      <vt:lpstr>Kvinnor</vt:lpstr>
      <vt:lpstr>Medelålder</vt:lpstr>
      <vt:lpstr>Medelålder</vt:lpstr>
      <vt:lpstr>Utrikes födda</vt:lpstr>
      <vt:lpstr>Utrikes födda</vt:lpstr>
      <vt:lpstr>Utan gymnasieutbildning</vt:lpstr>
      <vt:lpstr>Utan gymnasieutbildning</vt:lpstr>
      <vt:lpstr>Lönehöjningar i detaljhandelsavtalet</vt:lpstr>
      <vt:lpstr>Lönehöjningar i Gröna riksavtalet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7</cp:revision>
  <dcterms:created xsi:type="dcterms:W3CDTF">2021-10-13T08:02:08Z</dcterms:created>
  <dcterms:modified xsi:type="dcterms:W3CDTF">2021-10-19T15:38:39Z</dcterms:modified>
</cp:coreProperties>
</file>