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150" y="19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22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012000"/>
            <a:ext cx="5382000" cy="720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0" y="6012000"/>
            <a:ext cx="5382000" cy="72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224703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2024-04-18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33FC333-0CEA-30E8-8BC4-A941DCC4F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1922273-FC89-E00F-480F-2288D465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B74CBC-6023-456A-8B46-FFBE34881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3BED76-AB22-E618-2B5F-B187D4CCC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Diagrambilaga – Konjunkturbarometern</a:t>
            </a:r>
          </a:p>
          <a:p>
            <a:endParaRPr lang="sv-SE" dirty="0"/>
          </a:p>
          <a:p>
            <a:r>
              <a:rPr lang="sv-SE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80704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8606A9-50EC-EAE9-4EBC-70635D4D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772359-5D85-8475-3FB1-323DBB4C6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37020A-AA4A-149C-8BBA-5781B2555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B2A67B-37C8-701F-1E91-8E08AAE586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A96217-2B8B-FFFF-C9BB-47714FEEC0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4D67D3-3484-4E0F-1D42-E0C58B877C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55956F-E01A-FB2A-B9E2-858DB667BF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0855BD-08E7-DF1C-8FEA-0A4363A660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021096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13B49F-0B9D-5B32-D78A-9FA865FF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D9433A-C1A5-23FD-93FA-E3D9B24E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649575-D2E8-A716-FADF-6F9D80D84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55F064-4160-9718-C362-A583ABECE5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75D233-43E6-3D92-9695-F10605A355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B696E0-1ACF-8143-5640-0127F28488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4808D3-E9F1-45CF-3A83-D2B0EA0A9B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057345-34A1-1BEF-A203-EF541FC38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20053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CC825-D60A-E29C-F8D2-97BC3238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B0839E-0B7F-76AF-9485-E907030B8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866788-8472-DF6A-6520-269953AEB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2B0D52-A9E5-9F38-9F2A-AEAA2EC867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7F3E2F-AF00-2DB5-C5ED-CFA0E6D2E9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862A04-7A66-FF5D-FDCB-E5234B4AE1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148C19-9F63-0475-5F2D-A7B4D2F494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E072FC-DBB0-1D73-DB22-62F2CF3E49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91964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8717EA-78C8-F333-1A0F-07A93F49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D30C64-F614-6639-4936-B50259D44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B7C090-989B-DA29-B96C-DD62B75AF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C58C84-3CA7-39EA-90C4-F15DC7A199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E8315D-AA42-5F77-2A8D-F3CC48F573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DF9888-A2F8-1111-3288-D166EC94E2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723384-163B-6315-AFDB-F30A2003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1A7A8A-2E16-F11A-2B1A-FCC3AAD64C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07931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3B610-3BD6-7D73-CED0-ADA9537E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E74B1CD-7279-0401-6CC1-D73E8EA77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B92242-A776-9927-26F2-BA455A9A2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B9F96B-4765-7819-F231-319DA97872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44B5A3-1AF9-6241-0303-6C64919D22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19B525F-3648-D185-8E83-42FD404EF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50B756-8562-3BCA-5F0E-B2B4A09AD2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20861B-CF18-CF62-B023-2D2B8C93F5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97853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C479A-AD8C-4ACC-8352-84628968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6D6B63-F5A9-001E-B44C-17B845559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3B11E-4286-48A2-0289-60E0FEB2B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F22D37-E3EB-8370-A7A2-F8F174C615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B9E381-A4A4-83BB-E09B-56058E08D6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171820-4D5F-F938-D41C-044EC2C74D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4BF3B6-91AA-F921-DC3B-E3DE580332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45B71A-D216-EEFE-4547-EB7061D3CF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60959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B3EB4A-6FDA-A107-AC35-02EF6E44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2F067A-FDF7-56B7-562B-0181D9A2D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8C7FF5-1E8A-1C53-923F-824D6B8A1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281B5E-C953-C2E0-0583-F57C1C2D2D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B1AAD2-BFD9-84CD-387B-C227771EA2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E05684-7750-7462-C571-441BBCA7DD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D4F483-A5A9-A6F2-D121-356565F051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F7488A-B2E1-7828-EED8-A23582ADD4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60496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4D9B1-F068-278E-5850-4D315282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7F5500-DCFB-1899-F31D-AE226BA99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30733B-D2B0-38CD-871F-8DA2B50C1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1FC6FA-14CB-8D4B-2F19-0E9CFB9EA1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07D9FB-5006-8529-7F45-8298D7B56C8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BDC30AE-9C1E-CC34-EA08-AE06B8D7BB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72B4D9-D9F5-2E15-8707-BD09FE4F9F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54A9FC-7625-F480-99C3-AD1786ECB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278686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939C2D-BDA3-D514-20BC-74E36867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66518C-66DD-CEBE-5FBA-4279EC569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0E5FB5-3407-3CDF-0718-E0F4BC96A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4C0835-5995-2620-D5D5-13A6CCCAE3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481BDF-8FA0-AEEF-7E88-4CF261B9115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57425B8-F955-0E62-7B84-7EFD49466E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EB20CC-DE58-C83A-F5FA-B29FC3D197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FA57BC-1BB7-15FD-309D-24F0F0F03C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6698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51EDA-6EDD-C863-3523-5BB92471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518E0D-7C5B-4CF0-4A14-73705CF0E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2ECADE-31DB-DA8B-1F0F-30215B65F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6084FF-7B50-6068-30C8-904193EDD4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F4266D-D7E2-1E75-AB04-4C8B6A757E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1BE6D8-5FB8-5BA8-5148-74AFA8CF5E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4B9370-CD62-649C-42DB-C7F2E2D42A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B46BFB-6774-5AB8-55F5-9994DCA3F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416932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366594-FB3A-1294-13E7-BD68786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8A19BE-7D8A-063F-764B-D87C8875A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9396AD-D928-2478-CCB5-CE2D266B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BC0820-5090-7C33-48D1-85F8A4AAC4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475F86-73F8-BCB9-DA06-F992B6B936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CD0FD3-7418-DC98-090C-6E9F1E0A74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B0060F-346D-C03D-167E-034BD074A9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5D1A47-9C7B-3296-1771-8963C92953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967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038EBA-8C42-24DB-07C9-DC3A5F42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937517-1E56-814F-7658-4C7B0EEF6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D25427-F9DD-5371-4865-6C39C316A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3CC09E-C55B-FC57-05F6-B7E804005A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E0556C7-ED4D-6FBC-55C9-8543B53A6E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08695B-8312-15FC-F4B5-C1093B1DF7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6E4E18-4EA3-42B9-4998-CA32E2BA8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87A7C6-75CE-224C-21B4-545527023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55561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9031839-D3DC-CCB8-06FE-B09109C70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E297D0E-8D9B-275D-E094-619CB50F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CEC809-8638-519D-8164-0147320A8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88FA3AF-CCDF-DB5A-6EF4-0EC570A9E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165770219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83C016-BBA5-E901-4165-C3075A9B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52F168-C60A-0D5A-37A9-359C0F00F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9A0981-3FE0-3133-E729-68E381A14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70E3EB-7326-5040-B62A-117499B9FD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C7E17C-1CBF-F4A7-E486-43DF7C3003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A0748D-4A80-05A0-A258-696E4DEB2C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8E12C4-139E-2D7A-A6A2-A1ADDFD82C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237B9E-B795-F75C-CB2C-8349FBF52A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48805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127F2C-8379-EFB2-28CC-B6BEC76D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62C119-0C2F-CF55-85C2-6635C4D55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8DEA4F-6968-83A9-FB6E-F80C5E0B4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BAD869-1BA9-A11F-3F48-F0523F1FD7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1291DD-453C-6A18-E7FD-8491D216E4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F10551-88C0-91D0-0F9C-8D133715CE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26FE8C-F0B6-E068-DCB3-7F6B929EFB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5440D8-98E2-1BD2-0FB4-58E8FE4526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065983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C1359-5425-0D35-CB0A-A4CEF7B6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477665-3D34-41AB-DD59-3A7A1D799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C479DD-875B-6E13-2777-E06248DE5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5539E6-BBB9-49A4-F8D0-25BD7C3EEC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07F52C-4EFD-5024-C1B5-955C391F0A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D41D97-A548-9249-E8FB-08BC3F1F8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227174-F9C7-C48B-F750-0A05938D8D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9265F5-9347-05E2-1A31-BD464082E5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42388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F5101-5443-5709-9B04-483A8857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631F8D-3552-DFEC-79F2-F17393DBC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660163-9DD3-4A61-3AEF-461173ABD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3C8515-6EB9-F416-C676-E798C006DF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883B00-D873-ECE5-7409-D0F129D8E8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3E7CF1-85A8-2CD9-D5D0-A90D5B6E3D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6CAAB9-C4A9-3CAB-222D-B2F9C4752C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5E5844-5655-E9B3-E7EE-8CA685C71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007776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4C191A-42FD-C1E7-398C-95275A19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A21D27-B49C-0376-392A-DF3B4421A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410A01-75CF-C9A7-6A03-764B6AEB4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F01AD2-7E0B-821E-0232-8AF0CF077F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7E419C-DACF-25F7-F6B5-88811E6B21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CD6B80-1733-633E-A637-F4278F236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B53E2C-AE17-34F1-7BE6-94153B45A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F0456A-D974-2958-CE33-766C7CFEA9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582104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B3440-9392-FF00-CB5D-AEED13C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50691D7-B7E2-CD42-1F4C-59890F101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6B03F-7294-6D72-DA51-17B094FAF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556B00-FEA3-1A04-A454-88EC97408B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011103-4C55-1021-D325-4D375438E3C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3F2128-62CD-B4D9-B36C-702618A499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D28BF3-693D-120F-AB13-9888CE21B0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C14310-691C-98A5-9C1C-5BEDBEF8AE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476622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060B0-232F-523F-9361-C57C281B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682E38-392B-D12C-D0C5-71B73A28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5119AE-4337-8F4D-22E5-64670E9D7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21B8D9-2828-9717-3A8D-3FBE8EC3AD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A5D04C-8C28-A8AC-511D-E99A568773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4B4CEB-4102-F580-29FE-E3E1855AF0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5E5911-8A1C-855E-D414-7CC6F1B3AE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FFAB14-657D-4A6B-0336-8C79B7DE1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875873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200B80-E550-B6D4-3452-DA420263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3D4E50-894D-77B4-E5CB-36E44255A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A3DECA-E8EE-9FBE-F6AD-A9D869607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63F08B-ED4C-1696-90C6-0F4EF71695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33A77B-0E39-3D22-DC68-2149F0A3CE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5F555F-AE2F-F5CE-BFB1-48B956FE23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9CFE2C-7D73-2E3D-4317-A5BCB1552C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AF40B1-6134-B9DD-4486-486A213CB6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12772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D7BE0-C923-D058-F736-EA6A97A3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3005B9-BA96-DBCD-E17B-37DD72821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2E971E-E46E-B7B6-F4B9-8392B8CC8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1428B6-9DDC-E458-89D4-91B38901AB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499101-B006-E51D-F956-2422440692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C8EF1E-9C02-FBDB-9D59-CD2E6F671C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23B787-1A1D-E233-56F2-8FDC6BEC5B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073862-7CEC-5FF5-0562-56A3EDAF6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137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C668A5A-E5F7-0DDB-5BDE-1648E6A97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FC79268-350C-E161-41DD-155351AD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6E8EB2-68EE-1A2D-53C5-5DF33BDDE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DE33BB5-E52C-F8A9-38EF-16C50548D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30836391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04B430-2CDA-8281-FB42-7EC48D5E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0D4311-6B43-2E60-B99C-248DDADCB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3B9ADC-7BAC-8D8B-2EC5-4FF6E1A1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626283-4EFE-CAA0-5CE6-0C9AA1C7D4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C808D68-48E6-8919-88F8-59C5042EBC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B67DFA-422B-2601-A218-EA156FF85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B3B896-1148-A877-77F9-3D80B6945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F148AD5-D3A1-BC13-30EF-576498A238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29959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89A32D-0CE3-5306-3BA0-AF4734B2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156642-8227-0C0B-D30C-0CBBF07C1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285AB0-A84E-F924-090F-A9BBA2317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4AD15B-7974-3B08-3D80-DD411950DE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D4627F-80B2-495B-6F64-3D2448EB4B6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40B4F7-BBF6-4D92-C42F-A0E9DCD534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F05345-3ECF-F4EA-5940-09A2644AC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CF51BA-9686-8015-493F-B67955E4F5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4332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9C55A-C079-FC72-447A-FCB69DA0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DEEC72-E8C1-0D70-0EFF-D989343D1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78EED4-1973-9F56-CB11-8EE04C6EA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C899A7-7911-9F9E-83BB-98D9BA674A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3B227F-EE8F-9D3A-513C-1EFAB47821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89BE34-C896-6164-C98F-D4008778FD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B762ADF-D2CC-43CA-5C6A-69B8E90F09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E775318-E9D3-3D68-48DF-C8F09BC4A1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2035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9F307-61B1-50D7-3405-C40420D6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32B065-5373-8993-C86E-0100720B5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B04DBD-20FB-BAAF-F644-58BF579A6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8D050D-E932-D7E8-800B-791A3563C2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8D1AA9-25DA-012F-F5D3-A20CBDA9BB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8CDFD0-2B83-745B-970B-6AA180AA0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950011-725E-FD5D-2765-BCD968DD2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DF9CCF-1816-2ACE-A808-A579FD8977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6338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9E317-5DCB-4B84-E8A5-0D6E29D6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1A4BD2-B06A-93BD-AB14-32E6A899E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3C2213-08EA-29E8-DA5F-F9114FA21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0056FD-EF20-7494-B4B8-592B261114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1FDD4E-BC5C-8A7A-565B-78218473B4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100CCC-C4DB-8814-4B5F-3B8FBF199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66CCF6-F8E2-350F-9B50-FD3CD7518D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7D8256-4D44-609F-32F9-028728590A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81251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D25BF-EA08-25BC-FC72-3853B891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C7B1D7-D5E8-1590-F801-140ECB056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644732-6F21-59C7-6D7F-DE0574B88F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180BEB-E6EC-8C8C-1AD0-F1316A3BCE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48267F-0407-5BBC-003F-D042CE1924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149DF75-EAE8-EA51-C956-29DE3F256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6032D0-5149-BF19-7F51-D9250A7C8E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ECE381-87DE-B3B7-9BAC-0D3D29E8B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70452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53D37-BA04-EB33-E1B2-A7A4FB7B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5FCA88-0552-CA70-1CEF-078404575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ECBFFD-7F16-E6BB-1A9D-3BA9C18AB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128BF6-DF44-B8B3-2B7A-97BAF39EC6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169DD4-E936-309E-0C04-966D08EC06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538EF5-DFAA-D12E-DF5B-8B0EF003CA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B8602A-6893-6A0A-18C7-754E03D925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8721D9-4891-BDDA-9799-D43B5B0BF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74310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1C5CC-C734-BFA8-1469-805FEA02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51534FE-5D4F-143C-AA2A-7A8B13B2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9F3DFB-ED4E-5C59-CE23-EC7EC705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C4513B-6901-CD11-C97E-BAEFE75B9D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50C1C4-DB9A-696A-ED13-338A1EF46D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C95FA2-B3F0-CB2F-FFE6-D90625268E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6513FC-87EA-4401-DD72-3CED4A4C5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323BAE-406C-2217-487D-F0D913A3BE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888786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A9C50-A675-09AB-E703-8870608F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ED2A74-FF6D-4DD0-F969-FAE9D3D1A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BB23ED-20CE-CE6E-C384-5B7428375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265EB8-D609-7791-72D0-7117998E7D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9F94CB-FB10-675D-1DE2-1EE48D897B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0C0A26-F6C1-5041-D4FC-D9ADE856AA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8EEDB7-050F-B6A0-7E81-4742E33CB2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C6EA6-9CCB-3F64-6A10-849F44B515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724588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FC63-B218-0E52-0E10-92472106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8362B0-C938-D86D-949E-B85642AC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00F63B-6E65-F5E7-CDE3-3DA94CA5F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49803B-5508-3CCF-927B-6FAB152426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32F889-03B0-41A0-7558-B7502230CFF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EED666-F779-0F0D-C4F5-0794A85F6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8F5620-5666-1B7A-8CB6-AC7BED4920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BF8D93-EBFB-111C-2F88-6F21F79F5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3827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81950-D498-E22D-E1C7-22B8B90D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F42476-A808-794D-E2E9-3B82E5124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41FCF0-5ABE-8360-B548-41AA25B83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EE31B2-4750-5676-223F-41D09A1397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6022B5-D1A6-F7AF-4D92-F46BB012EE6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C09E20-36C1-BBA0-6A1E-8785A6F096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E784D-D898-0CB2-A73D-C1ED70280D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1BB578-47A2-E11C-77F4-5441D0A116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72392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4249DE-8955-49D6-36F7-56003E3B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609478-AA1B-5D1A-02E1-F79B16620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1959AA-68B3-F227-5C58-34DBEE578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FA6682-2888-59A2-BBC3-344CE2F53A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356563-BFC7-B183-2E1E-B9242F7A83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17E682-9D72-8D6E-0F89-63A9702A3B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6E3BCF-FD77-3CCE-2E4A-40B1D9644C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995DD0-1770-DC1F-C074-40B4671CC5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68998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04FD30-C2DB-BD92-99DE-B1429611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C42C72-84F9-8537-8282-5BB812622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C96F07-E29F-B455-505C-AC295C2A1C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0C1F87-9A56-4224-5C41-0C64CA31AC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A93FF8-92B7-D50F-0E9B-525170FFE4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6FD160-57E6-5785-2414-E8B1335E29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BE072E-85B4-8FE5-1522-9551BD351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4ED7CB-0C6D-A2CE-D968-F72D1E1A6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16234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71121E-867C-744E-6233-1227141C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A93593-7CF8-A7B8-4322-18227CB16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3CEC0-67F1-F49C-7CB7-C99F85B17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D4C94C-93BE-6EEB-E904-3CE2CA470E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99EC90-806D-DB59-66D8-F7C3DE3BC1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A2EED0-A773-9220-1E6B-853346C9F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D4A1AA-AC2D-FC83-A7B9-AA37DFB64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BE746F-5611-CF34-67BF-2527BBD143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366617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9F72A-343D-7AD1-A24B-6F5C4C0F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88FA3C-D70D-DD2D-EBD8-C8C249D9F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2ED7A1-7569-5B23-7DF6-DF0D064C9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6210B3-9A84-6FAF-EC1F-43A556E1DF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902973-7F9A-9C6F-31FF-196FDBBC4F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4CF8DA-EC45-F7A6-1932-5BFC1E9823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06DC6B-D532-770E-55FC-367BD01388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FC3A79-4BCC-F725-D774-38B24CEB8E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371742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C65A6-1650-C8E2-C1ED-77079EB6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E2A01D8-7A5E-42FC-A904-EFE5C9150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143871-2723-B8F1-38B0-A4D5C28FF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1047EC-764C-F6A0-696D-3B9F5A6C53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7DB5B4-CEF9-C681-A202-5DE7C62458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4D4F47-662E-889F-4CE2-87E8DB3F7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D53820-65DB-23BE-E55E-94E0864538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593CD5-FD09-9E3E-374B-EB277EC18D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750914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6E95A0-8F65-CE61-B04A-ABAD1FA4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0AD5BE-0FD5-CF51-B5D5-5412A9B1A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7AE6DE-9206-5757-2F4D-A1CEE1670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0EF2EC-B1CF-900D-B143-9DD81FACE0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42B903-0667-38C9-846A-83461A953E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7291D6-1A28-752B-AD80-2AC198CDF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A0C448-9CFB-614A-23BC-C2DAD503E9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8091FB-FB07-093A-A718-1638D68915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46078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C0D274B-EA5F-01B8-7DF2-CD4DBB721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FC9B30B-5C2A-100C-2F95-2E8A9711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07A25E-EC9C-B9C0-FB07-69415A70A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A2D5BE-E7F6-9E38-FAF2-FE00A18818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11383193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0EFEA-31AF-867E-7970-04FC9033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70C8EB-F450-BB91-7A54-B86E68549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5B304A-21A9-6C50-AF7A-784D0FC74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CEA21F-A3B4-2A9A-D56F-CA82E8D16D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9A0CDC-A221-6CB2-22BF-15C34BCDE2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506139-F785-F540-A790-02617B6E6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1C5200-052C-5913-52A3-1C40F6CE36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D98D4A-50C9-4ECF-9ADA-EDCD0C88AE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12445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567797-5BBE-5A7D-9AE3-4BADFB00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233AE7-6BEA-755D-83C5-DF601029A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7C3A85-CB63-3856-E2D0-BEE5B4A72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6747FB-047E-C962-6436-D27DE8DB21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D051507-F55F-0D3E-B7D1-7B87C6308F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09258A-56FD-CE42-FEBD-0BE02CE93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A19D21-B6FF-B557-F28C-3B10AA3D6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DCD7AF-3409-CAE4-F8AC-0B277D3471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200283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205127-BD4F-DAF7-A36D-81E9A4AC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A4E820-D11D-5DEA-C18C-64C72E963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3DAEE5-D1DF-0F9E-9367-4CA998C68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D87318-1316-24CB-74AE-9B4B799A72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B01CBD-4593-C851-0FEF-52032D35C8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F200F9-09F8-74A7-66BF-3EC3516C7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246286-4B42-3DF6-26D5-7285F7C31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8C413C-3769-4C7D-8198-5C7368EB7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540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D25A8-B363-BDDC-4B13-80CCE01C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FD7E22-8AE6-C94E-1CC6-1CBEAEA25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3AB246-8143-35F5-69BB-D006E5D3F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BD7517-FEC1-3CF7-2B03-814F64F5F4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7D7FB6-34F9-5A28-6633-08B387A594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1D6044-CF1F-202A-BF30-F3CBF58C6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Indikator på företag som övervintrar arbetskraft,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240212-C721-C79F-1B34-29CE95B1CD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9601B18-8677-EF1C-719D-D018589B97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035895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C82934-E5C6-2E1B-A7B1-4EF264C3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9ACBBD-B3EC-39F1-1DD1-5EB4B4C9C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52FB8D-F93E-AF45-65E7-C15860452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D1E3FF-111D-563E-BCC4-6354C9B804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56C59F-2A63-03DA-9634-3AE75CFBAA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49063B-F2D0-A1B3-A3EE-772D51DD4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1C235A-1C5B-5512-BCEE-F8AA18ACCD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AFA011-9C43-9DCD-5117-08DF5EC9FC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31557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0E1CC-90B9-2CB8-4612-18013E4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5BFAF4-22D5-31B5-DCA3-BB08EC65A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9E4182-3A82-EB20-8121-6D2BEF65C8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CC507B-A143-EE5E-B419-4A2F9129C2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4E9418-7612-EEC6-619B-6E48BCDAEF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BEB732-9152-E7B3-8AB1-1B96E7B94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B9CCD5-498C-FEB5-2493-15B40E545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FEAA108-F0B9-E355-73D2-3897C6EB89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166947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3A6D06-418F-23C8-D1B9-64A7DBD3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FB65C6-5384-F314-E99A-54D053322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0E0FFB-A723-B801-C409-3F6191F1D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1A2D4C-B141-F144-132A-56E3BF1B89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FBEF96-A956-A5DC-A993-CEBADA2B01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736965-F1FE-0461-C618-10588C5750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645E9C-8048-273B-AE40-981B5264E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33513E-74F3-5227-AD60-35977E22B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870384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4693FD-5DD9-8D70-73A4-39B8757E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72DC39-96C0-705D-AB92-F49545403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809C40-69DD-C955-3A3C-FBA412113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66701D-470E-6076-7DC2-3B6661B497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5EDDE3-C2D8-0924-6DE2-F2D8A87728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B2C7DA-5F9A-246D-930F-06E4A718BB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73B2BA-0C8A-FD11-45CD-5F52218B55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19C057-23E4-FAD1-1722-D8DE7B5C74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832213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C674C-232B-EBA8-22B7-B5F72AAD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EED9F9-CC18-98F7-C576-59FB69D7F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928F3D-CD13-8603-C3FE-4786BE2A2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C532FE-BC38-E304-E2F9-20868A24C1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6D319D-84D5-1A67-BE19-C53C2D4EF3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3D21E1-F32C-3A75-E966-1B8B866F6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A3B0A9-6BEA-1577-8F05-85BD6475C7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8FEF3F-B52B-AE08-4EA6-A1BEF66575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738375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F89567-EA75-E5BE-E58D-14198CD0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75FF3C-4C6A-8E4C-B1BE-2ABD696EA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FCE8EC-D4F4-CFBB-B2AE-AEC9508A1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4B610F-F2C2-7BEC-6EAF-2E02EC7BFB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13F2E11-A988-2DD0-4A46-80272C1682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10562EC-B1AD-E311-4A01-0436EB25D3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8140E1-3DCD-D5DA-D744-BB77230509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555DA3-44C0-A66E-1354-8E61835903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16733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3993D-BA83-6448-B530-8E317098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657A5A-53CA-0764-F28B-3E358F939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1AD6EA-79BC-4E7E-28C4-FEEF4F16E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A9680C-D1ED-E35D-E601-7B48C6A232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32220C-F91B-72B3-002F-96B059F33B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19181F-583C-74D5-0327-A91EC71B8B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9D6A2F-25F5-86C8-E23F-2E0721D4F6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EB4330-24E1-82B4-E43C-D3DA8667B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0183772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D48686-BD15-C866-2ED2-B9F0D63C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B4900C-D9B8-6D57-4D6C-B194F1FE9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0787D7-F000-FBCB-2F4B-2B3522B09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3B88DF-5A9E-B97F-0FDA-3385CC3DCC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A809F7-361C-BEA2-093A-C04D2CA468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45DDBB-8023-B82F-9803-E25F9EAF9A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CDA41AD-3D24-8EA5-07B8-BFDD17653B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D8BB70-626E-9E00-2032-3A87BDBA30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85796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92018-108D-D0D5-47C8-4765FF89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9425C3-ADD0-F331-36F3-90AAB412B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86AD78-F760-7CAC-D3CB-F1DDF2B15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713BA9-A091-D97E-3198-F3CF69C196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D048E9-175C-13C9-3FF0-1FF22D4517B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9A9CA9-DD00-33BC-4754-D9A7DC192A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0E73F7-4E4F-F02A-1D81-86C114980A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2E002D-4AFA-705F-C26C-CBA4299DDB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56411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7E6EC1-B4CB-2199-148D-FF52B28C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52A550-BD6D-125D-A9CD-C2BC87C52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484377-7318-5134-CEBA-6152D916D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A3B325-7858-F6DD-4DDC-83B849EABC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2F44D93-B242-2AF0-57C3-28A0F0CEF5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B5F09B-27D1-D4E7-313A-DF1E5779AA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A89453-FE7E-407C-1BCF-4E1FB156FD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F956CC3-10FA-A050-A480-D1C7988A4E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722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F2038-C347-618A-4EEC-A9128C3F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5066035-50A8-903A-5A7C-909CD6741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D578F6-AF75-922E-FDE8-7F1A3C236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0FFEEF-D6E7-BBF2-8D1B-7C5045F92D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8D213F-36B4-950C-EC84-A176D02089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2AB395-49ED-0C43-198D-49D5F09ED3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47A8B3-C34F-C57A-4BB9-FA1E2BEA12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F50C2A-924E-EB4C-CFB5-638C2EBFA0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778850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1D251-C915-1AB5-D3A4-70D311E2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A62CB7-5B27-7A8F-D19B-ED9E856D3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1FF4D6-C9D2-A6B0-ABA7-1E1CADFED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1D0A65-03A5-8D04-33DE-B574329F66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18988D-20FD-826D-4787-FE39BD751D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980CB0-01FD-E12D-19F8-FD0A1145AD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1E07C8-7F63-566F-1109-C0BD6CF925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D1948E-46AD-EE73-908B-C9F80DC910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415662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9982F0-7F57-87F1-E482-103E85C4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B07215-02BE-031D-C781-05EEF16F3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B6DC02-32BB-D523-EF4B-84ECD5CCA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F74B0C-30CC-E089-E02A-1508BF7A7D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26D2A31-239F-9A2D-BAA7-F1FAF71892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C7766C-30A0-A8F5-4B26-D7FD1401F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FBC669-C8E9-CB7E-F9E1-D2E07EB48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BFAD23-F31A-364B-002D-76F4B396B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581394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263F00-FAB4-0383-6385-F0956E89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55DF2F-6099-A832-AE82-29940F48A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02A78F-5C87-B857-C946-FC3624264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45F6FC-29A2-4B9F-8EB6-07EEDB5581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7E6478-3E55-F767-6D83-754B51CA9F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2DC833-77F3-C54B-E5BC-5BAC071CF5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D30E549-8C40-3F15-2331-1ADC2B767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FC9A03-FB03-03A1-949A-31881C7B7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574493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2E68D6-0343-7574-27A8-B12723C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1BC7D9-DAF4-C307-EB5F-418A76EE6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CDFD28-A841-948D-3ECA-881857DAF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1CA693-8D6C-D177-9905-9C0E140F1E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EB7D8F-10AE-D4F9-40BB-AD2DB93D9A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EDFFF3-8BCB-36EC-26F2-577E093C7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3E4C38-177B-39E6-F572-81B0F1B0F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59863B-18D0-31E9-4861-D25881AC0C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605114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F9A8A-3789-0693-938E-29B4B747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9927A8-A6B1-1B89-4504-235C248F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77BD13-1B01-F52F-5158-6A1C1FEB8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8E7A05-6B9E-0FF6-FA1F-0409F96D2B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9EDA28-52BC-57B6-A46A-22FF5B8DA5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FA464C-7C83-0582-5457-6BFB9BC6B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C0230F1-DEF2-033D-BB46-37DD3C5B45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BB8F05-DD5A-38AB-827A-FE4147B49D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0463470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10C5B3-A008-1500-3FC3-E9401FD3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4E5223-05FD-FD63-F4FD-B1B24D2BF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E6B6F2-F3AC-3FBE-4E3C-C9C6977C2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B89B95-C297-8885-EB5C-42A2A62E28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6AEE92-D9ED-C261-3E06-CFB8684752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3BAA41-DED4-EA6B-D42F-401C6A0596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8E1E3C-2EE1-98DA-0D7B-4EEABEE920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492425-3774-F428-63D1-13F31FA0B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19636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3DF465-437F-3F5E-025B-01B81898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42F9556-EA0D-34E4-6209-8956597CB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AEC56A-73C1-4458-2849-DADFE4656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993FFA-0AD2-315F-E7DC-05B5C01DF4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24D79C-EF35-D9EE-9AB8-7C5C592484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8E0CB3-A36B-183A-FEF7-D2F961D310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DD98D0-2D4F-79BB-5280-66ACE036E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BBDD54-B1A8-B974-2909-B9765C6EE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115088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1F40ED-2C60-1679-26E1-0D227735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8C3227A-8FD5-E0EA-E934-A105587F8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F8F530-9607-C506-6031-1B1F134D6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9E3F0A-B57B-E40E-BDB8-1FDA893CE0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958D81-98BC-D876-43C1-431C562182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1DE112-4B87-268B-0A8C-01F606F70E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112057-D1B3-8490-3BEA-470268B68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3AFF97-AED4-6808-87ED-8199D603C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721570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1E667B-65B8-D9E6-B278-EB3526A2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FB8677-FAD8-5CAF-EEE9-5DEA55E6E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FB8B86-1B37-5319-A9D6-25FCDF77E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36DDE3-0B98-E642-D494-9CD71739DE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A804D5-7A89-77A2-9486-315087396F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9688BA-DCC8-CEB4-937C-9A6AB19B32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3EA8EE-07FF-7A18-72B9-3495D004DD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3E7701-46A4-E4DF-66B0-C0E7888F0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65098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9461FD-1FED-F0BC-4833-6BB9CF0E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09A07F-99FF-FD46-62C8-24CBC307A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B7CBF3-C50B-2019-847B-1D8041815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C37F77-71AA-C049-F170-DB302508B8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4C9821-42DF-BA17-8ADD-17D27A3198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88B3E4-0D40-801A-548B-C487AE4B7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73B3A1-A547-5C98-CDD8-41FF024E2F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F2F2DD-3071-268B-1D4D-2C2A18B3B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1356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1A5CAD-F00C-5D45-42CA-1218E6C2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D2456A-E3EE-1310-6B71-7EAC451B6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8C7EC5-8558-8E20-A32F-739B9DEDD3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231D68-E469-638F-3BF5-D201C0DD49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7AFDF5-F15F-E627-9A8E-D730EF1D79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B7A5AE-3059-2808-D915-87B2C6959A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367791-2CFD-8BE7-18F8-E791BD1341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651342-DE18-0642-D141-5DE4BE9460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558732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55FB1-ED45-F5DE-C925-C2098459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34B0AA-57B4-24A7-A8B5-3BFC4037A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5C0F71-EF45-6EC6-529A-2C7A2D643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EBD9D7-AE55-51B4-4157-A4987C7D3E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5F2326-8E9C-32F3-659B-0997E7259D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8E6696-1AEC-C67D-7F25-6BDCB772BE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7FEFE6-0115-778E-3254-766040A639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3ED6C1-583F-6779-D42C-229FAFA67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79305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430D2-BB71-8821-7271-27A15FD1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5F5D42-332E-7FA7-6484-9E43F83F6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025E7D-E3DE-5FE0-4D3A-3A6D0B9BC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B303FF-AF73-676A-C1DD-C65D7C671B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348AB6-F2F2-7687-46D1-A7BA8F9795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73B2DD-BD62-BC95-A299-0CC1D06B07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AF398CA-4BFD-3CC3-E27F-071B7D5119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E12B7E-C9C0-9B9B-F56E-17F057DC4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141348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E744C-266D-DBBE-EEA3-7C3C5383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F298A5-EC77-610F-5C3E-8DA12EBB5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7F5A63-5783-5D94-3E5D-677B4F32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867164-591C-8C83-55D0-A03C8FAAF7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B5E691-C2A8-C5E4-2051-3866DE9962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A9A770-3A84-D1EA-F451-EFC9495459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9E69A6-72D4-48FF-B893-607CABBFBB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9C84CD-E935-696A-CE90-D5BE649C2B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801191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F2F27A-2BB5-812F-7DBC-A4C2A00C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619EC4-9657-3DE4-F7EE-4C533FB42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F86A5F-176D-2838-E8DA-AC421C39D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1C7336-902E-0353-1A2A-61BFB7FE55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6DB4F21-B45F-4B1E-95AD-9B700E41E58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E7349C-10F5-115F-7EF7-3363C2F0C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E3EBBD-E3E0-E625-AB7A-F9801278D7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FAFABAC-03D2-BA22-EB47-6D5D152443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413156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50447-85A2-CAA1-FBC6-1E2210B7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AE82C7-A481-9EF4-7423-1F41C205A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2F7CF3-5477-7D7D-D3EF-A5DC3A586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D1A53C-9A10-8D7B-0951-CA50B456DF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85D74D-64B9-C52C-EF14-AF7316AEA9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007D78-6FD3-C2AA-2CD4-C7C05C5E9C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085F00-3CB0-8175-9932-B01FCC01D7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5F4533-C022-7716-35FB-04F3F97E41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79032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9CDBF-787E-E666-F5A5-7789CEF9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BAD707-9E55-6B5D-9D2B-568D4F316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C74CFC-415E-F1EE-99FE-A22018420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EF96E4-F9E3-1B16-1489-15B4D04900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BE627D-B1E7-15C9-A486-962162C4C5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203586-3627-7D16-5E24-049E955BEE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B05AC9-76C8-3C8F-8D31-890275222A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4D7885-0195-1A52-AAC1-C6F1B4B78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233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0060AE-21F2-DEE7-2619-FC950B9E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EE26C0-E2ED-E64A-DC8A-FF12F8896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B8960A-275F-2579-F371-6EF121A45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946A85-732B-47F3-CCC7-B9496A5924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5789BF-90CB-1134-2DF4-B90807BE6D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749E5C3-0B8D-F858-DE82-E9E39B5714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A9A8CF-8B94-79C3-E0C9-48B39D1556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C78C54-9B6B-8388-4E5A-A39F8F88D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52427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F7FD25-7C81-629A-09D9-237A79E2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A4F5E1-1DCD-4FA1-DBA7-5CA5D2471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8C276E-1598-C4A9-D5A3-5355ED758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661CAD-A02A-802D-D2C4-A2712D0FB0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788BEA-2552-EE3F-2158-368C4C1A7E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1BCA27-9189-3EC0-4BE3-A7F80F105E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96555C-8118-42D3-3926-07DA38A6F2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280217-A554-9FA9-75ED-B15BD0509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4949357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D70BF6-53F6-92C0-3B65-92799E6B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7C472A-4AAC-D13F-7C27-22882E55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51D757-57D3-477F-030F-36C039088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03F49E-1FF3-F2B8-4FF2-315470AE39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F3CA19-E1C8-62FC-F894-CFFA40BDD1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8500B9-C8ED-6688-45CF-DD06D38465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844E04-EB47-9645-CFD9-44E0F5594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EF1012-B778-F385-285F-9F76F73351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91892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1624C-2349-130B-3B77-C9EEF8CD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9592F4-2600-F032-65F5-F0BFD6669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B79811-F7A0-703D-6186-9DB4C6AA7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62C437-2C7C-BE25-388A-359DAB0737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A8AB1F-3510-F7CB-FF13-5F2140D505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A6F62D-C488-C5AD-CC47-1550D1A68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11080B-1851-9A4C-6198-299636EF47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2095C5-4F66-F58C-5743-C5F6188DFD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386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2DE331-75D9-4B0A-EFB4-C67A7C80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18BB9F-5C92-7D53-A880-747DB4BD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78818D-C5E7-E1C9-6E13-9C8B4B227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EEF0A0-8167-10D8-D6A7-D894CEB40B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FAF8BA-8962-D8C0-84C1-A5FD1FF189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6112B7-3A57-FC2B-3E65-14B2C76CE8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E54A5C-8B62-371A-2A0D-987A665D63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2F919A-7CC1-8766-6F8A-019668B97D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986303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42653-CBE6-0A29-2D8C-85FB1B97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0BF50B-AB9A-9D46-0E16-89A1043EF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387768-486E-E2C5-5DBC-92E59DEC9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37E65A-2494-DCC0-FAE8-30FE7C38E9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C6D38E-2ABB-24B1-9E95-6759365996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D65CF66-A100-B4F9-5814-0D614DF36A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98EF5D-7BFE-D3A0-9662-FACE17C0E9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8AFDDC-8D4C-70A4-B9A6-D1CDAFE464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768253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3A0F5F-BAEF-855D-281B-AAAF3572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0B0F47-32CE-4BC9-85B7-A70954B6C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DC2997-9841-8666-6A06-0BFA02CF7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2BC671-99DD-1BC9-880B-B49B507013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41F627-EC00-E135-D320-5491865B60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7470D4-BA1C-6DEC-7BD9-1516A180F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D6F3C9-B64E-AB15-DCF1-2400176134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570923-7AA3-3DCB-3494-8E6D855471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539524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5DA32-7539-6746-53E9-E1772AB5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C4376F-A63B-906F-AD75-FFD2E3777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894197-C3FE-6E8E-C7FC-1381DB721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403E49-92B2-9839-C867-C7E3B87123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BE3609-4A39-B962-367E-DF9CA1C8659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A7C43C-7453-4F4D-0A6C-8BB2CE575F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038C3A-3BF4-9A54-EF0C-E71C0AF66A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E02D9F-38AA-7D06-B4C2-CC72D2DDAE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249706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F040D4-B622-B364-3DA1-E301AACC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8E4F87-6F27-670B-3567-50D73F4C6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9C9C0B-D14C-59E1-0092-8E22A0E77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0532D6-871F-5241-E689-02A676FFA2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421C5D-2035-6CD8-9760-A886FF14C1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E84D13-33D5-96AB-90D7-DE5E9D560E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3085A3-056E-DC92-24C3-C6F873580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FA28BF-07DF-90D4-F8CA-1173FFFF44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457894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C7C141-2C96-7F5C-3E14-B5B2C8CB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D06DA6-01DA-E65D-82B5-02E6EBDB8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66EFAB-815C-B481-15BE-F5C57504B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AC1C21-5B3E-388F-8DF6-8FCEAE18BD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15C354B-A9CB-71F3-ECEC-E27BE46AC6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C589E5-B786-B49C-1BEE-3CA4353EFD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33E504-783D-9AA0-7CED-02472EC24F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95F6A7-CA3E-1262-26FC-FA46F297B7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321132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956985-AFC6-5667-FEC8-3ED54874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7E0D83-74E9-EA84-B193-5A3B12CDE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25B517-CD7B-5EEB-96D1-FBD1DFDF4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A76F0F-27F1-F51F-E3B7-5DE9F4CBF0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00B6F1-D5DC-970B-1088-A842965935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8109B3-EACB-F1F9-BF2F-0CD2107FD9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953B77-C126-8632-4AD4-E89AC1F647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457261-31A1-6A50-B1EC-7AF8530B95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727902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BF965B-8823-1FD3-E76D-9CD48A6E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29F216-3ED8-35DD-6250-75986185B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93F692-F8C5-A4A6-712F-B6AE0FC7D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FCE9D1-6409-7F94-63F7-A22374F915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F15782-A2A9-6BE5-D533-E9A061EE84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AA8B97-906C-52CB-6ABE-48A4B24E71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77817E-6FB1-3B93-9FEE-DB6A716A9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1D9246-8CBF-450C-9D02-C655BC7DA4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111491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E89B5-66A8-3F93-57CA-63904472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EE9636-A4AD-9656-17A2-955AF37EC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57A561-C506-0F60-FEF1-D8806A159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28C680-F008-687E-6760-E1505F6EF7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F70054E-B397-DDDF-126C-4D330A2A6C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041B48-CB07-8D49-DB7E-1D9EEAFE3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88D92A-980F-15E8-0349-79E1855606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FED928-5CBD-6A27-BF22-C795E3A55F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797422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860CF-A8A8-FE5A-4322-76D33D7B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20E2B5-676F-B485-5CF2-79301C794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059C91-E107-5624-279C-6A1C47D65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027FC9-E652-80D1-345A-DB7461C70E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9A10E4-A849-C855-1720-34399E6BB05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7FEF23-A283-6A2F-9407-8B13C5237D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5133E9-E6D5-9EDD-F9B5-7A8C15A28B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3AD34B-AC13-49E5-1597-5D844155AD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750086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3D981-DCC5-1527-191B-018FC8F7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B0BA10-6F62-5DBA-A396-F02B8AC87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BA5E1D-9405-3FF2-6D03-1E34B77E2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6F15E3-BF3B-ACCB-F592-F3390B740F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0E6A9C-6552-D5C8-B1B4-16A064AB93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06608D-D95E-5C87-EE35-A95F6CC87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042EBE-7280-15E5-8EE2-1D2F62AF68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7B2ED0-9F26-19F9-6C9A-6C7802E960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499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C38A8-C06E-B35B-5552-0D8C123A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DD9322-1769-773F-5E6F-A1AE648AE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21EAEE-7B5D-0A00-D2A6-A6577EED1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32255B-B336-CEB3-5894-AF79BDD971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5AAEDC-A347-0234-3A66-0808B8606D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8F4324-B67E-F046-6EE7-FCAE049992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B2273B-A023-FF62-B5C1-4E99FE9291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C42F04-3617-9F04-1B6F-84BDD46283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600424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5EC0E4-5FA8-A30E-7F3C-D43713DD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591EA8-6A0D-95AD-6653-644F3857D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AB31FB-8396-AF61-1E80-5BC22FF56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43D26F-92DC-7550-92A1-4E74ACBBCE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9AB94A-9EA8-55C7-DE31-303002B511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D4E83B-4819-60D4-D18B-D392084507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A53B81-5C77-77AD-980A-AC51B9A90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E7E096-8BE0-4DEC-BCC4-22BEE8020B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756789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02143-6D66-5334-674F-ECB70F5E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FE793A-8ADA-8F6F-A649-0E090BBB1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F4A979-3B59-2ED1-B229-F027D6F82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988A4B-CA51-ADAC-7DBF-A5F6C8D12B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1C232E7-192D-D0A7-039F-121C3CD7F5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CDA465-7A33-4E75-50B6-4C3FBA5D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DFC1A7-7481-20B3-886C-AA8C87A81D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7A4118-B279-ABBA-6F8D-1ECBB42B7C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980901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34002-18CB-22AF-705D-FC3C2024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1DA78C-43FE-547F-CFE8-D4119E625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EF4E3D-0CBC-22CD-4141-FC56EC77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69645A-471C-FCD3-E7CD-88A8BE5D46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5EBC5C0-13CB-813A-73D2-A05CB6A2CC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2DC6A4-2935-8737-9673-B568B7F67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F1A230-6A47-4D86-9BB8-C6DDFB9699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52B2B8-F370-3979-B398-A22FB8928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927868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B0526-0A39-5EFD-9670-F98AD4FD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2476FB6-02ED-EDC0-158D-73D6B77DA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C775A7-C8AE-749A-6EA3-B98673F43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F7789C-B577-A753-264F-0CE7CA2750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B61699-B2BE-17D6-6594-5C5F6A872B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C41198-1D89-BD65-5C5E-CE0D65F356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226F8E-DEA4-F1B7-467E-11C04BFA27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633CEA-7706-22EE-F771-8D55B2969F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7846651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7085DD-2526-8D7D-70B3-4F234373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547549-7692-FB4A-1E0A-3275B4528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94D87C-CC2B-5C24-0321-95A0A667D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0FE16F-4352-A895-9D31-CE7F10B5B6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DCDE57D-D8A7-D088-04D8-6C61870CFF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7B233D-4CC1-AEB7-F0E4-ACBC0F6A3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9BC590-9010-11CE-A975-F7A3F2F77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1DB732-3055-804B-BCD0-5DBA33C11C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918983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7256E1-AA8C-73F5-F00D-9F9FA64C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A7EEA5-C276-BA20-CED0-CCFC94EB0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97D158-C050-1926-9351-D14E49788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29AFFF-D309-0AAC-C335-996C064FEE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FEFBAA-C3BA-308E-E100-F5B3E18E48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77B7D4-4CAB-1F59-C88D-ED8308239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82C6AE-8372-FC19-6642-D2F4F1934A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1F9FCF-D26E-68FD-41C8-DCCC72BE0E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162330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3DBCA-5E9E-A76B-5719-7D7FEE5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7FF2F3-93C6-AFDE-A9F5-2C6A9D839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6E1EC6-B10C-D905-A853-245DAA9C2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51AD87-57FD-A402-72E1-DA2BE5D4CB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2515727-03CE-FA5B-ABB2-362201F2CF5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3A096F-F470-CDA6-E70F-C2CCCB90C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34616E-2262-8142-C359-405A3D9D79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23F5CD7-94A0-34A5-2FA7-C6B13267E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18436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BCB73DF-FFED-EFFB-E82B-DDBCADAA2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FAE601A-58E7-A2EB-B9C8-943B21D1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8F6B47-2AF2-A572-BED3-3A1B9CDAE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AF12F62-75F1-B823-0F0E-CBC0789FD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210662118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72689-2F0F-B5FD-34D8-B9999152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D1A756-AD0A-7506-D249-02A29D6D5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C5E611-CA43-B965-5B27-7C1B59C0D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332E3E-BEDB-C05D-E4B7-168CBFF6CD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9B0D1B-E1C0-0800-0D01-4531DE3923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2CFC19-3245-D6C8-2294-2849193871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B64E-577B-E735-C006-8EFC9D2913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99418F-A1B0-946B-4426-3DC9F6F13C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040363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45A4A-43C0-0BE1-5870-FDD6DF03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F737B8-A7FB-12F3-E720-93FDC4866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AE751F-9352-6977-3420-12B7C96A0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30A8A0-2285-584B-3231-A038C31C15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6B8B72-E529-C9DB-F515-E8E5962918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1CEB90-D492-521A-2927-F0A363C0A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856E06-731F-31AB-ED07-43CC3C2C02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9100D5-C632-7F82-D727-F49699E5D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1988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FC026-8DE4-0460-2BF4-FFFE5080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295985-E84A-3847-9ABD-32D4E1F51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17C060-9DFB-C27F-F955-64C382FE7A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44D1F7-BA47-2CF1-46DB-ED11564BA5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AE7DE0-87BC-F2D3-FACC-F3111FFE53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ECE987-A030-2B81-A0B6-97EE6F35D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5F1221-2AF7-0FDC-1380-71BA764B6B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A86172-3929-4A1B-0AEE-A5C0757D41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793726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2FB81F-0AD1-F86B-76E2-887768A3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93395E-108A-1F44-FABE-0B206940B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F1C23D-82B9-3B26-30A1-E36AF4313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D49CB8-7B1D-E783-B698-0D0080E0AF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3BFA6F-1FC8-1F19-C220-76D0AC5A05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8CC6BD-DD3C-C8E8-3D0A-CC841A997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EA7EA9-3590-E180-366F-A83A764130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B47867-7726-CA75-E377-A8F72CFDD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045830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88471-67EA-FA79-3ADD-2D006A35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E1F58A-C9E3-64C1-F5C8-57872504C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6A27B5-2652-BA41-7409-2CB401131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320E08-7683-FDF8-052C-BDDC8ECAE9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73F44E-BBB2-58DE-776B-5429D6B3BF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25FAA8-C292-AE83-4198-23F5240F5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C3EE9E-88F2-4BC2-A302-4B3504C95D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CC897F-09A2-8FA3-5D4E-4C05FABA7E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20735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FD024E-AD89-E515-1C21-3BE3D9BF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B9EACF-8756-31D7-B972-DB737AB9A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3C4664-9177-5D62-6DF3-BB791B1B4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E57C3E-B841-4387-940F-A1908FDA7E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9BFAB17-CF88-8AEB-DCF4-04D4E4E10E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D46E05-C964-9843-174B-E9ABE247D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316409-809A-D3F1-FF0D-7937C31C31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0DFDEA-7CF6-4F46-9BC8-B2778B36B4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619877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EA2FD-FD2B-D9C5-54D8-1996AD50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1F4FF9-FC57-2B63-0488-69FDB7E12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5878C1-04E2-0683-DE44-6514453D8F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55E8E7-F009-6D9C-A5A4-B01195DBDE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B68B8A-C72A-3495-B843-D73A1258CD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E2E62D-449C-C17A-BC48-FB0FC3276C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243772-FCCE-477A-98E2-20ED15F125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070244-E411-57BD-18ED-896746D7B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837032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C78B96-2A5F-8BC7-EF3B-8B849E7C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5226C2-DE7D-F267-30BD-2F93DB230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95AB4D-5D8C-A198-8A8A-2541015C9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5D4E10-FDF0-F6A8-A735-81B1E50496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C172D5-22B2-4395-B16E-DAF96023EC9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750178-1AA7-FB9A-6368-3344CBFFBA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FAF68C-91E3-F3EE-539A-BA1A460619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56FCB6-B9DE-B537-CEA0-5F575C2BB8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017835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F04F4D-97D7-CB9B-BFCB-B40431CB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F383D8-4580-A955-B385-FC6DC8CE2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497C71-49D7-BB13-A841-B49902948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411414-F523-43D9-C396-0E35BE3BBD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C44B08-1DCA-83FF-BF76-E0CBDDDA5F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8D9D2A-1D92-6167-7113-A5AB2BDE3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F6059A-112C-2A39-B77E-472F18689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FF7FD5-2912-0FD7-8103-23015431C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443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303995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F2C16C-1D0B-7EE8-8F9B-FBF10C82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150C34-18A2-AC24-E645-AA4EA2B5D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711870-2FB8-B791-1D8D-3C9727F6B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E91138-C9C2-8C01-0C61-13DBCFEC21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C88949-A842-D633-66D4-99E21B58CDF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E16165-B308-06F2-8FAF-E6011D5953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6EAC25-0377-6871-0789-70EA6023B7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1C3BD7-36FA-B313-8006-87F98008B6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87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61FF92D-645C-A47A-35CC-1FED46AC1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FAB4C6B-A50F-834D-4D6D-D8E3ADF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9339EF-9973-3215-EDD4-83A934220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E02AAF3-92FA-592E-1421-2FFDDE216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168514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F99E22-ADB1-4418-39E8-3A4FB8C0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8008AE-48AA-3DBC-5FC8-E48FD0859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095BB0-5363-224D-CF29-F2A0897D0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9208D8-1128-4FA5-51A7-096F3922BC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4F686D-A524-5C63-4451-B89BFAD65E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BDA353-3322-0C79-DA7C-06071F2E43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07FADB-A93B-1E25-94F7-1248227CC2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BF1994-68B2-9697-0BD9-17E7A005D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673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74C08C-24D9-2826-18E5-FAE894B1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DB41D4B-38D9-9A67-6DEB-ADADFFD78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6B96E1-7AC4-CA61-88C4-7D710D3CA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97B9CB-B488-9E79-67D1-CDC430B8D5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B07B28C-9568-1B9B-F4CE-C654C9C6F2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F46EAD-F05B-43C7-E2C5-1A0C9D0F61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EEE64B-69A1-E3C8-3187-69C7F86A2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C1969BC-E6EB-8DDE-1ACD-E92C0A3ABE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8485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3E955-D3F6-6FFB-B103-57C96AF3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E9F7F1-C7CB-0AA1-DED5-71FBE3BA1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0269CB-A345-165E-F76B-37969E072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BACC3D-8180-7143-75B2-0CA780B8A0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8A8B48-8D82-7800-90A2-8A34AC8BAA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FF1F2A-7D5B-89E5-11DE-C961D9E068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322F3F-43B6-19FC-1C4A-8BC820BA50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6E431B-8BC4-6D18-BEB9-A3EC4568EA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5461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73CBFB-E562-DD82-419C-DF5ABC9D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545D41-E0AE-7D20-40DF-D3AD1FF3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AFD492-FC68-1255-32D7-9247BFC1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EC14CA-B080-937C-5991-F24435F976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1D36F4F-116B-85CE-CB18-20BAB22574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60393B-9941-A1FD-B3F1-E1E1F5A64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72B778-57C5-DAC8-727D-54860B90C6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F6B8A2-D58A-16EE-65A2-642BA22079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87904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993AA9-2B03-78D7-2387-FEEE894F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035B92-6670-AFC1-C801-37C3AEBAA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3AF6C1-3068-1B47-3F3F-760953C55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EE5744-888C-815C-D2DE-198C65A096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C4592E-E24C-2CE0-B3B1-3668C6A585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16CB3E-9F8B-DEAD-A8F3-828365C7DA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F6ACAD-C5E7-4BFD-26F1-0DE851B00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E30C00-3B77-6C69-912B-963846C16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457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8CEB43-FC64-5692-F84B-4CEFB46C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BFFCD7-A77A-F1A2-D059-BABBFB3D9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34C52A-7DB2-7F20-E041-DA31F9C47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9D9889-7C1A-F812-CDF7-853588DCC0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290890-E1FE-9486-F2AB-76481C642C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13EC1D-3B7D-3FFD-6C82-CC702508E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917C6B-2430-67C6-365C-7F7976CE49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A76D0C-E271-561E-E4A8-3332E8248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5158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BA333-714C-FD24-FB78-167DD09E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B5C2AE-AB16-B111-F10C-3F687CB35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68D821-9C06-A114-921D-4DC27EC29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01348B-9636-F4F6-0E1B-2F26C33670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D9C7E4-E12B-C188-CE22-CEB100F9AA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304340-B9ED-81D0-8806-71054BC97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BBAB37-3FB2-D20F-40CF-402C6351F1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EC15254-B198-32A2-5918-C720E37C7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8660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615EA8-706C-CD52-6885-B0342321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35D2B8-0CE0-B58D-9E63-521274BD1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DC4172-273C-1FDF-5D41-86F3EB500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A588DA-9420-2479-D9AD-7E4CDE2E1C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52C5A9-5680-621C-5467-34D3CCE4CB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6605F4-D487-393D-C37B-D777F6A8B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A0DE35-0D41-17F7-45FF-20C72EFCA2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8E040C-F71C-4AFD-D842-68CA42DC3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617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E69AA21-D778-39D9-D29A-B7F87FCFDD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B41F18D-B55D-553C-8FB1-925ADA23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BF434E-468B-15F6-1C6D-C5DF89283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2AD5FE-00DE-8840-09E7-96ACE64CF6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686512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6C92C-8711-234C-D306-ABFE18C0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AAB4F6-1B0F-E0C5-7AD6-02CD2A85E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B7C4EF-8AB4-BFF8-C53D-8DBE8FAE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CCCD0B-CD7D-D892-A3D0-F257360518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1939F92-DA21-4955-CA8B-B19CF5BA0D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3CDCC8-C26F-064F-4837-163460AE5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1AF652-5BF0-C34B-7937-BCE5942C4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78063F-4F44-75DF-D04F-264E7C6F7A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8559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13E641-76C7-5E10-793D-B513CC26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152029-F80A-3F36-884A-2FDC027B0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9004F4-DC2F-ED48-55B5-8001728E7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616A1D-4DDF-91B5-1836-E542C6E273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747F23-E97B-98B7-0336-9A73A5E539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F2C243-4190-6E1D-AAE8-1975AE3644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627F2E-C9C3-5A20-F807-6088493FC5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C58139-02F0-7D54-AD4D-214B45EEA6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175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B5DF8-364F-5370-8DA2-F78D31E4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36CA31-5828-F25A-26CA-FC85BCC44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0B7CCE-FFA9-B701-3900-AB0550785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419EBF-F938-D155-0CBA-4737DEBACB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673ABB-2C47-5F45-5C59-4F771B3753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9F424B-31FD-6AF9-5706-AA9EF70737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2327BF-C6C8-62DD-0AB7-079847A1AB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A11F09-88BA-1155-4137-BFFD015ABC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1487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5F1F0-0160-6A40-E2D2-EF646D17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003EE7-A459-F3D9-1664-421BAE382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8FC492-278C-1ACB-AD55-84AF5AFCF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41E6C3-A296-8288-D73D-925F92CE1C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EFC59C-D2D2-27E9-0EE2-3F47AEA739C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02A661-58C0-F591-8E53-85B5ED8C4F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4AA56A-C648-5DEF-FB01-87757FACDA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6E97EF-EDD4-47A6-6798-C2AFD84DF5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6785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ACF65-FF03-691B-467B-9F86EF70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B9F43E-BA1C-F1D9-778B-9E95086F8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4D182F-7594-33F0-139A-0A036FED8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1B091A-5B84-9C15-5AE1-915F55A9A7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857730-1B93-5161-6222-C474A126F5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ECDD54-A98A-FA89-B4FC-2332A34BB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4683B3-F1CD-8907-3C29-DF5AF3A206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28301A-82A0-8885-21E9-ACCB128103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6708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7103C7-3FF7-9CB4-FF7D-A543ACBA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F775F5-306C-65DA-0171-7209F1859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685A94-CD00-E0EE-28DE-04A4527D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CD0187-0740-288D-138A-0055F96FE7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AA4569E-2B9A-694C-E82E-D71665BB36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ED16A0-B3D6-DAAE-4610-0419BFFA05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26B58C-6A74-FA83-E662-BCC2FEE40B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E740A1-F4A0-7EAB-AD26-0E74BC373D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0695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C989F-3F75-8BF9-9DBF-E612B5AD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8E878C7-CC8F-99FF-23FD-9A04427CC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453D1D-2E09-4F65-7DD2-7E3A713DF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ADFD22-CCAB-4C8A-AB29-6754CD58EE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879B7A-C49A-C8CC-12F5-437BE0C4AF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A6B730-BA06-AAB7-5924-9210634E0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B5E433-6A71-49F8-C335-96249416E2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5D1B1F-B37B-FF8D-C3B3-462F8B8E5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9227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8A870F-116A-91EE-6E10-7329D501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07A148-5F81-78DE-7F8F-9FA6984E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321792-22A8-896A-FB76-E21539689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B11415-C11F-BD3F-EDD2-B83B190488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A89438-9928-7986-04BA-B8E26084AE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B16E42-F840-FDBD-F595-A2256DE606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0146EB-CD40-5AF0-0779-AF29AC8A90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9EC880-4721-FB3C-28BE-CE19227A2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70848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5DFB6-307A-C099-7E18-4CBCD95D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48A8B4-D865-9199-A3DB-A6FC40036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478BC4-9B4D-CDF0-046B-8FAB27857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D0F223-5572-DD33-71EB-6F012120C0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4659DC-6574-21F0-9764-97543E38CDF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715E36-B618-1BEC-FC51-0FD7506BD9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B7D224-C1E9-2B94-5ED9-E33798F51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12E294-BDE5-CAAF-8DC7-997998B104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6016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7E8865-5E66-1F1C-40F4-093B9600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5EE042-5A1B-6F69-0604-53F794A46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04C0C9-9064-88DF-706E-205362A89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BE327E-B03E-915F-C466-4C3913D6E7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7817D3-0475-FC60-99F7-A2A1FF3C7B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128AFC-667D-BCC5-E710-AE9BFA285B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8F1291-A0BB-D4BD-C3C0-881DFB974F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626CD7-EADE-12D2-EBC0-79ED3510C5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462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638E6-0EC7-D7E6-8E67-4F6F8823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5DC22C-C513-D310-DA96-1F01A4F92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A2BF7D-E3C7-E575-82F5-69C933A8E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B88DA5-7E0E-B857-EE41-ABC9DCF272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FA01C6-5545-C8B4-7514-1144A81947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7B7644-5A0F-2EC7-1571-A5062E493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3ADE9D-9D61-4B10-DA03-9BDCB6075E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261728-A070-E4D9-1584-7DE1BAF5B9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4691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2EA070-B101-4424-EA25-5A0AD588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CF6AE2-9C81-211F-24E9-44BA3B9C8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9D6F80-D877-42B2-D0FC-2DCA4D4E1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D59564-09D6-8C8F-ADCD-22AD9D9CF5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1ECB1B-87BF-6AB3-0B05-EE6E02BF71A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FA01CA-A8F8-B392-A282-447307531C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302729-B29D-D114-1B57-959DC0A07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0089A8-A0BF-60AF-FF16-224878D149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3788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6F94F7-E98B-8F55-D0B2-3C884014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81C64C-AA57-5FEC-C456-D1DF76C41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16504B-F560-1911-6725-F0FB89CD8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AE429F-917E-73C7-810F-968A35713E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704448-154F-D43D-06B3-50D0B891AC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85A7B7-E4AB-77AE-EAB7-30180DC06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1F9D9E-6CC6-BB99-0CD8-FEC437A942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81FFD9-7A34-CA81-FC81-671B227CC0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7985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C3FB63-1FD5-6158-317B-7A6167E8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BD255C-407F-56C3-BCD7-896389914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C5CCE1-DF1E-FD78-51FD-87A9AB596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6090BA-E230-B45B-8024-D6A4385486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BB0EB0-3DAC-6D17-4C07-60AB501FE1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24E7DA-7052-6F79-CB28-567CACB2B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F5B761-0CDC-ABC4-263D-556909228D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B3A7FE-EB19-38B7-C06F-5E6CA4F582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227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C17EE-67E6-FE3A-D2E9-A57FFFBC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203C9C-2005-9C2F-3C0B-6A4029A42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5CD11D-8FB4-837F-A681-868B957B4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26A924-B2B9-F60D-8BB6-70B47C7670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112625-98ED-A359-FA4D-8308D35823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0467399-9596-268C-FD15-3F08253E07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26DC5A-541D-6112-F3F2-36646CBF0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70EBB3-A5B2-38AD-A96B-90C5D441F2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8447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32822-DA3D-F1A3-8DB2-B34BBB9E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6BE419-01FB-F65B-48F4-6E325B066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ECDF86-2AAE-842D-6A5F-75B6605B5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007F9F-B620-9B0B-C52C-6853C4BBB0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B1004B-8226-262A-FFDA-410B30BCC0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0742F6-1E76-3A65-6C34-9762D906D4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85F53A-19E9-268D-E1A0-BEB4BBE4B3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EE9D3B-B5B2-A595-542D-6AB0C75E8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3721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20A095-F852-2490-C956-87CF815C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4CAB2D-1760-E8FE-3382-9D063EB7D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C19DB7-CB9E-1295-2EB0-D26B7C007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784602-A5F6-D4A5-61BC-B24EE0C611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055965B-15FA-5DBC-ECE0-292097860B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A44C1A-050E-78CA-ADD6-BE86F669DD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063F208-E722-FE4E-C4EE-904F129360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8E869E-BE1A-7492-D4F3-3ED318EF49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6671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B1DA25-17BB-9140-2C2A-42896740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5AB03B-7E2C-69B7-2DF3-D3E5BF798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8CF109-1C78-11FC-DB3F-C58C1B85E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EBB69D-C65C-2C94-D623-D83833E9C8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8AF5AC-65A0-E2A7-EED5-B5688B41D1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B4F988-28B3-E98E-A22B-074271BD72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744BC3-4B73-53E6-F6FC-3085A6DD0A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A3C45A-139F-9EBC-02E2-DE7F188392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7175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943DEC-325D-68F9-1DAF-5F0C6515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98FAF3-B266-D0AB-DC7C-F050C021E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9AF246-6612-EB74-AB17-933B02EEA5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43CD9B-09D5-9A14-525D-961E313E3C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1D7354-F935-049B-A26A-97F777F875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D5CCE8-32AA-48AA-10EB-924658EF25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7F3AA9-0B76-C05C-15E7-4810F8C87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EEA127-5029-CFFE-3AE5-B51989003F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8041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67D0C6-5678-BD23-0F24-A9F751E3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2127F8-0AD8-1E1A-AD93-340213F11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11A218-498D-40F6-5932-171E01466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3C3593-76E9-4BA4-6F96-438CEE5B7C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533362-6E19-37AF-1D90-FB30590089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A82BF4-1A32-C969-188D-1F525F5B17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84FC74-8C6B-63CB-6713-32B3839D81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00EA2E-59A9-C3E1-99A5-69546944A4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39866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C29735-6077-F999-8C8E-53ABDC4F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230FC70-7F9C-C5C8-F1B6-D4A1EDC30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67861E-5B17-B67E-8310-261BBDE7F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3FF149-65F0-75E7-EB72-5208F06407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658C01E-8497-6BFA-486C-9BF264368B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7DDE20-4714-7EEF-BAC0-A6445147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407E8F-677E-415F-59D2-FC805B71BF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8DF335-A8A1-F4D2-0746-E942402490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446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BEB795-E25D-4CFB-B646-41101A08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29805B-AA3A-993E-B090-DB368ADD1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FF129-0C19-483D-0C67-75C3D6E78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A00E29-7D79-FA77-4DE5-AD146E92EC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0353F9-D25F-76E2-DF47-DAFF41B3610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6EEA57-1CD4-1629-C0CA-24E1B43EDE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B81F9B-6A70-EAB1-7969-C422725512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2067A48-94A6-71DA-33E4-FA6D040E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0864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6733B-8D1A-5F67-2F95-F4493F49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7CBCFDE-F2F8-656B-8054-8FFE20A1F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A31AB-7651-DE4E-8B50-FE8ACB3E8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EA8C74-D434-335A-54CB-204D7FCD82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9C733C-24E8-17F7-3D03-7C163EE038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1D579D-6900-EE5F-16B2-92288527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AB87CB-E967-43A0-A273-37E397EF7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A3EE266-49C7-3FBE-7E7D-C4817BA28B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6429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A9BA3-9ABA-A857-1E8A-5325A3F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7C2A5C-6886-0516-FA5C-27981A069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BB7D40-57A9-E410-EE6F-E8846D45B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197A7C-0949-D7D8-837B-FB2C79BC68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B03351-9135-B097-D705-5E579D1F61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1939DF-0C57-D1B7-F468-0A351238D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573399-CF65-E992-031B-0A60D0C6BA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297E1B-410F-9235-AAC0-3911F573B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6177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433E01-13D5-B082-0891-FA5D52BC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20B4FF-ADDA-DE3A-9886-3C9D843AE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1BE76A-D42F-5C94-38BF-904E3B3DD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D8CFF8-BC76-B8D3-A9D8-C5C4632A40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5A77EA-8216-E421-E252-5F0118C960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642614-3A0D-0C43-DF8A-50407D3083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31BBB8-BFDD-321F-A78C-5094EFD57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D6122D-B340-AF77-55C4-AA0483975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5560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D6CEDD-BDAB-52E9-2E9F-C6DDD9A8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AC3E179-AC2B-1CCC-A016-542037F76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812B2B-BB60-7035-430F-74036479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B38076-7462-79AD-4FD6-8A96DB49DA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A8CA7C-1ED9-06E0-B204-E8BAF84E57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29D1BA-2960-1FD2-64C3-0A0882BF71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42CB29-45D3-3C7D-265D-30CDA4BC44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668734-3ED8-5B7F-2B59-0CB9A6D71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9569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5A834A-26B5-1D9F-BAFF-8B22B0CA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6C0EB4-2E4F-2290-A2AC-4107D6F49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DDF6CE-2D19-3D7F-57FC-51370864E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677A14-39DE-7298-F823-B745D95447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B14AB9-3D27-116C-EB33-A25E0911C9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28A68F-3994-13C9-1473-4DF079A660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18ADC8-8E81-1002-5191-4BC31A7E3E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0AA186-0636-9FE5-AC4F-EF24D4E67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3636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238BB9-8C12-9692-0308-CACFD089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0E07C4-1AA5-CEF0-D2D1-462339628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6FDEAC-2C96-2F89-D904-327ABE719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E119C5-4B15-2916-AB34-7EF647C667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41EF31-A666-9D95-339F-86B097E7A4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D145DC-0DC2-2C21-4F47-C4B50F4453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34D553-03F5-FD72-BE99-4D7DB2FF3A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EFE501-AB42-1505-A8AC-1A3ACFFC9D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9865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7A0E5B-DB50-9352-DEEF-594546FB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1FB084F-E66F-D1AF-7DDE-DB90148C4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73CF75-AB7F-E3BF-0724-10CEC3471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8A2ABB-ED07-E309-EBFE-F1EFB1D038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B544C5-D201-A6C2-E560-927B063216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E95BC8-6195-A4A5-7195-1AE2A774FE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0C2B3E-EC23-8B09-0A2B-6EB38FD0F0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81904C-099A-A2CA-12D0-234DB96A54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1931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9A2E5-BA21-4D79-9B72-AAC57605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D3B152-EB48-F57F-5066-004351152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382652-F99F-2075-763C-E1103B853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374CFC-7542-5AAD-D786-CB42E26F5B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079B5D-77D2-524E-F3A7-E639C4DEBC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BC08BC-EEC3-C818-97CC-49A9173C6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737FA5-2C29-16D9-BEB9-D5AB881D67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91D6F5-CA6A-BFDB-7AEE-3B2C4B09DB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1473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1BAB12-FF50-9DF6-B040-7910A841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66EED94-5CFE-7056-DBB6-DD712D725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A9B21-148E-32E6-5107-B54B068DE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F05B4E-6C1A-56A5-67CD-065C804433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B022BB-972A-E774-99AC-CAEEEB0D53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E607F15-1B98-3107-C6EB-F0C40BA7F3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C3E4BF-0DB3-F64F-1642-A5DAA6402F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27B3D8-8D3E-055F-AB82-CFF05D259F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4664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9884C-34BF-E102-D044-D60181A4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0ACD92-A469-647F-E510-84550F976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B84E03-6EE1-B3CE-1B13-FDB3835F0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05ECA4-5661-7E4A-7DC2-3C8E1334AB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05271A-500B-14F0-DBEB-5FDE6C2C46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B1C6C46-98C4-019C-17F4-5856D6B18C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FB9C4B-1F64-3D0F-F138-DF4925193F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75B20F-81E2-0BCE-7809-280C5D51CF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002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11127-765B-A357-4930-646419EB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9B0510-9EEE-4715-CFF9-763B1AF12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80646E-75DA-DF1E-8CA0-BE0DEDBF8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26B50D-CDA1-1AB6-6A88-A98ED7FDB0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E56413-38E8-A8C1-DF9A-F1B4219C90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3A7A40-BEAD-78AC-6712-8958EBA8F6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C8FD80-7492-EE98-1331-C74738AF5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C12623-E3C4-773B-A0BE-BA2F2934DB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3349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84736-DB64-1652-3D47-79DAED94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E64E6F-867F-F359-CA1C-4D52B308B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281008-7993-1AC3-2CAD-A98B6B8BA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8FFAF6-2B88-3FA1-BFAB-1436D1ED0D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A4715B-0D93-7990-6430-C459C2350F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74C48E-80A1-BC9C-A282-C61A67D9C5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A270B4-9E7D-FFE3-75C0-BF16E890C6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31C90A-22C0-3BAD-3862-D52723D08A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40544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D9319-0356-C9EA-45FD-7AC7F9B1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CAC198-EC1B-8587-B292-0A7F2BBA3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CCEDA5-26B6-1A2D-5C76-CE8D3C8D9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3DC32C-8FC1-8824-5E22-3CDAEAAD2F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D24923-E866-7B93-07C4-5C306BA249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DBE6D8-B525-8A3D-C931-F2D3B3717B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EB67E1-502B-E65E-8B78-E90D2C3C81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976457-6F4D-00DA-0D47-736CF5AC5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3771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2C7D8-1741-086F-BC91-11283F3B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282D81-8FAA-766D-130C-E06E57E12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F22DA9-B59A-D16E-3CD7-3F2E0C85C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6AABFA-5A1C-554A-9E35-38C9D3E759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620528-3858-CF35-662C-0EEBA24628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D9AF14-C9D5-121F-2B62-6DAE0618A4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8E1DD9-41DB-6AA3-573D-2615446D32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9CC694-16C4-EB01-8816-7C72F99E32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53119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44272-80E4-AB22-F506-8F59577A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7527BDB-68F9-26C5-25E8-4B9A9D97A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0F2815-5E68-4521-D62C-4F4018DA6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9510D7-CE3F-594D-2C8D-227B1CBC83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CFF2A2-56AD-BCF7-39FA-84DFD0B0F7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9F7725-6513-8B1A-A9FC-627D122E5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B939538-F95B-CB7F-B536-6BC22517C6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11D750-0DB4-61DA-F9A4-627DE6962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4689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69D9B7-9304-3D46-0778-904097EA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50F281-3964-7D15-BE63-D7E842F3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D88A1E-887E-7A72-2D6E-933612975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56C1C8-21E8-D7A2-4F8E-3498414CD2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1D38BC-9AD0-FA70-0646-59E75B48E6B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9046BF-99F4-9023-FA54-0EDA02207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EB6281-F01F-3418-A194-B4276C67DD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AE2FC0-ED3D-A601-388D-35924B7697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84623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F20B62-6B57-37D9-0C9B-62C47C06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7AD209-9369-7196-672D-094968CE1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B7CFE9-C8DF-CEB4-7D12-F924FD98D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589A3B-D2CF-3222-8150-E5616AC146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381DD9-28A8-17A4-BC58-7DF9AE5ACE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F366D0-CD46-CDE8-174C-3726A57DC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152B40-39A7-D42A-5DBC-E0391D807F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2E7130-9116-4871-5478-D697D52605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8992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8F9D2E-5FF3-F283-53C6-2577C9CC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A8FF22-B646-9B53-CA16-C0776CD0A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E83E4F-C0AA-46CA-8CF8-B8DFBFA40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65DD45-5F29-E21F-3162-1E64B31823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213318-7572-2765-D96E-453A82CE29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45EB5F-5375-1664-717B-EA83155D11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53F104-BEDD-8145-4646-68BB91C269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6D6A0E-F6FF-90B5-23F7-C68CF44F9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88437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89FCE6-9FEB-5F92-7B2F-1C50C899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BAC5EB6-B736-29F5-F722-21564EFE1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885383-69DA-9FBB-7A55-08C60E48EC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1B158C-5FD3-D1F6-1790-CDF3D62D73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74A1E1-F749-506F-42E0-504507E87C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FDBE02-C848-4BC0-F751-7661D7193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FB1522-127B-AF23-2269-1EDA6770A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907354-E393-D82B-D221-A25C69674D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23926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450DF-61BE-5F3E-976E-FFCF5CA9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B48B84-A815-12A3-470F-9A9667C0E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099C45-1D9A-6B31-A216-A9A0F8D0B7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6AF347-5A20-2E7F-A87C-60AF6D69D5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4A989B-CCD8-C7A9-602C-FFE72BC594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78D1A1-6CB4-E2C0-2BAE-4843171BF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58E931-E5AB-8FBC-2442-743FAA2EBA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F75C86-3A92-3DDE-6CB2-2BBF7B6DFD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28930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82FBD6-4ACD-0F60-3AA0-2EEAB7E0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7C0F75-CCFD-32FF-52E9-14A8A76E2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03D4AA-975D-9B7C-9B94-76FE31EC7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911EEA-2BCA-F3DF-6FFA-71C73F322A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2C5634-0A50-2621-1A75-2FCC5B0999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709D00-80B1-EBDC-D5EA-BAC4817AD2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B97DEAB-9F67-BAA8-5595-48DA901AF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395E58-8F4A-B1D5-2D16-6704C85D2E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20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E309D-FCF5-4820-0C78-2804D687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AFF7ED-21F7-1403-BE55-E1A40AC4E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7CEB17-DA6B-0D21-BCAE-B3E018ED5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539143-3B5F-92DE-4E2E-B7D4F64D4D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F264570-9323-A157-FDC4-CBA5D3C4B28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6377E63-8230-6562-BD67-D51FD59EB3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CE998-C91E-5231-E30C-35AA9656F6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F794AE-2C77-0F08-27B5-9D1DA7E2F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788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61B98A-D27F-8FC5-F68A-002439CC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74F194-4905-A76D-402B-F8EED0264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65F065-54E8-3C8E-20EF-DE1D39463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44738A-E46A-A4BE-9146-7F91694694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8BB613-70CC-6844-0C55-6BBC084CC5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38A14D-BA24-BC97-0E89-82A7A457EF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EBD19C-CB1B-69F9-374C-6E2BF893CB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526A1E-B5B9-FD95-0CBD-E3632132C3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49806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5C0FC-FF7C-78AC-424D-ED8048A0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9D8198-13B5-86DA-2CA9-72F50D72E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0DA2D5-C64F-A421-BF7F-0258E9827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CCD22B-C8FD-5518-2D5B-2A20A2CD9C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D754F3-2500-9A15-0753-645BB73659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5072F79-A26C-A67F-4AC0-8E3CA0602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305B48-EB62-3769-2EA0-4F4F0E57A1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FA532F-F82F-46BC-2677-EDBB13D436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63373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2BDF9A-0873-4767-4F27-38EA3BA2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CA7F87-4C63-5869-F4D1-D84CC573A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FFCAB2-0009-4F94-F407-E12109D2B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388337-495A-CBDC-5265-F6CCE0C907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B70526-50AA-FB65-80B4-8D73F971EF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118ADC-D173-31D6-54A9-7E2D2941FB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00D659-808D-A04D-3927-06D7784A89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185D77-9956-EB30-48A5-CB9DE5619D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366655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0FCDF3-91EA-E4B5-E0A1-AC72E590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18D1450-2351-A59C-B61A-3834E6E93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84A282-8933-D83D-14B8-BC90899BD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9C8D10-6BEA-8779-BAD3-F1A9B9DB1F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1E9216-10E9-F5B0-0D42-35A3FD067FD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8E14C8-B681-C2F6-5DA9-79D6DC445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CD1B1A-8EEF-5D70-318E-110CC17C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F5480E-C126-69CA-2A95-DA802D4CBE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62503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BACAF-1060-BB4C-6740-F90F498D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4517C1-C387-A91F-7A84-85120527E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DCB2D1-38CD-12CC-29D5-CCD6E329D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5F6333-2EFB-2329-910E-5AC31FFCF0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7F9CB31-B495-8200-7E36-A87BD6F512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5C8CA5-2444-427F-1E4A-9A1CDC7FED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D795A2-171C-C09F-E9A4-A1F00D34EE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4F23BF-1A6B-51E1-FFB9-52E1087C5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26589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8DE8A9-1618-AFB9-8D5E-20E7922D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66FF4B-7597-5960-AAC0-E4A550498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57266B-027F-3EED-A4FC-FE6215EE0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817181-2A77-874F-944E-D45BD824EE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2B7B29-F652-80D5-46EA-DC389F8387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CFD297-FDBF-C87B-400F-D6325CB3B0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BF0562-3311-A551-7699-C1223061D8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4E7DAC-4355-3CAA-BD25-0150E027B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61082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00D8E5-14E5-C37E-39C2-D69AF6B4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8F2111-DF11-36C9-1796-C21CC81B9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886BF6-94F2-1ABB-81B1-D058590E8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3313B6-0647-F15E-9865-C14027914D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1AB829-DF14-DA3B-F31F-8ED909F6C8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7DDDF8-305A-2EDE-861C-C6C42713D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6441B1-86B1-E423-C783-51BA52626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10FB6B-2A72-2209-BC39-70B3224844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62524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66A271-F8CC-9B9C-9C44-0E12692C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517444-787B-FE00-9A8E-F8C66D922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6F3EE1-1279-84F4-DD37-B8FA88449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EBAF20-11D3-0EA1-E163-088C40CA82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0FD0E4-5C9B-3E68-247A-7EAF0656CC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ABD26D-510C-87F5-65F3-2FA7E6A543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8BD4E0-CA1D-984A-177F-8D1881B2F2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531EE9-1A14-E6D8-DCFF-9B152BB082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79301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38042-EA0F-69E9-F779-7322C5D2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26DF1F-804A-6CB2-96C3-63A616805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16ABD3-342E-E1BA-1DDA-7AE04772C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731572-37A4-4BAD-08DB-90CF87FD13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AF4B040-FB12-6B12-663A-26CDB2E6A7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321E7A-B4BC-B55C-D3F2-E8EDEE91AD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1AE049-19FD-287F-3284-A40419F7F5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BAFA5C-129E-92DF-818F-FEF5CD3E0F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62882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5CDEA5-095C-84EA-2DD5-18249A13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474F031-4812-A0F2-7EA2-713653F1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F0FA0F-0C8F-ADCF-5E93-2EA4F30B05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837E93-337A-4E67-CA7A-C7D71AA929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94AC88-472E-C4C8-16F3-FD846381C8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0D348B-B86B-AECA-E114-4FFAE179D0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73CDF3-C449-9760-0AD2-103858CA3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3E7450-74CF-7DEA-DD2A-FA942E258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198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6E8F577-A218-D1B0-9322-C26C42CE4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9D5009B-4BE4-F7E2-EDB3-C3D3FC0B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3344EA-D283-584D-666C-3F29991A0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EDEC930-E889-9A27-5F02-AA8601BBA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12759139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788E08-C3AD-E0DA-4641-81F12221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1CB824-2917-B43D-9F19-0F3680937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0D6114-1787-360C-3B7B-0D710E3C8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FF1F5C-7270-B38F-063F-5A4340A7DC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370205-279F-7388-F249-53AE91ED5B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1A2099-7FE7-1CDF-78CD-FB0CD76EFA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CE2026-7517-7A8A-DC2A-C70FE6A9D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8C99AB-8B4C-A613-1938-6FAD56B39A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73961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9BCC2-4873-9F20-DB87-A867F981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EE6C62-07A0-271E-88C1-D2D46AC87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4D8256-19F9-E5F5-CFAE-33BDE64FF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D51F19-5249-9F5C-93DC-2E7DF81B58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9770AD-21E7-E036-7B65-53C426D0F7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86DBF7-BE70-3636-99BC-D9013C56AE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29F606-252F-05E4-5F00-A8BEE71927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4262AE-0C88-598E-E845-34604C64B4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02307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E0A5A0-E5A0-67C9-9F97-92BE4C68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0E19BF-3A86-BA5A-39C9-CF8F1FE9D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D288AF-530F-94E7-3FE8-1EEECB88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120AD3-14AE-93D2-EDF7-084D78EAF4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61C0EF-2BF1-86C8-3475-03F6265C8E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FF903EE-0C20-6428-DD76-D95852517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E9A4C9-40BE-98F9-8D8A-5D53DD7BBA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B3138C-E720-DFBF-4B1A-31BF6FDF09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03490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FD723-4AA7-E202-1351-6EE78E7D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08776E-490C-7DE2-CA02-95F35D6C7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245C8A-F9A6-0BCB-D27F-73B890C9B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1F43B0-F584-1521-4BC5-EC2A08A97F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4A69B9-3367-489C-3290-D6F9B77F0F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DCF3CC-00F0-223C-F6BA-5DAE768D2E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7798B9-EE68-9700-4F56-E6EBD631D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707320-2C25-5D69-4E81-AB46BADAA9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0280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4594EE-F5E8-756B-2646-85A81057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A145E1-B76D-0C98-1846-79BFF8767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657277-370B-DAE5-D188-4729C11B5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F13798-57B1-1388-B9BB-6927661538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6CEBD7-A255-0EB1-E4DD-D6969B300F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ECF4DF-A014-3DAB-24A5-F98DEB3B67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AA2BD9-4792-0CD6-7A08-3BF5C2A985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0A12CE-A812-5E52-FA7A-37552AD09A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42592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00267-FA0C-AF9A-9E09-19E82523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C36E63-2BA9-F221-86DB-E1CD7C83D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3D3C29-D2E9-8A8E-1881-D1F5D5D04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B78146-8C4E-CFEB-3A9B-1BAAE0DD23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2F9279-C958-BA9D-7250-8900C0E7AC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6E6F62-0404-59CC-1771-DE44C0F0E0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133B7B-EAC2-8153-4726-E3C7558505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5228AB-5FCB-5081-CD1C-9770F81F0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5254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450A2-1B95-96FA-37B1-22E2495B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F44DF5-E4A3-664E-0EE8-571AF5DDA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DF4F67-CA08-588E-4C49-25956A988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C24FD1-1120-33CE-85D5-3A6552A6A3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EC7F9E-E3AB-E192-9802-4770AF1082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7FC3B9-D2AB-BAEA-5B09-15B1611E0D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1DDACBF-28C2-D50E-BDF9-185C8A366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4F5AAC-B2E2-6A7B-B9FA-808BAE527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689265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FB20B-64E1-71F8-6DE2-ED533A7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3DD9CC-80BE-8077-9FA8-D5E2AD319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A501E4-865D-C8CD-AE27-EBB36045E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5B4E84-7B8E-0F9F-E0A4-2A5D361493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EB9D6F-6247-7B97-7304-69C108623E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0C74EA-0FBC-6B26-0473-926056855D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B659FF-8892-7BE5-46B4-2B0BE4317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79D989-76A1-94D6-F6A8-6D0DB3E011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6233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6855A-A4B6-C1CA-AAA4-3688A187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7ED064C-3F91-C6F8-157B-30EA59F37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F113B7-B388-22E0-EEA6-5FE271EEA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90069D-A4B2-0CC6-7B07-8811E75930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CCA3D3-966D-5B23-8188-9FE314C410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472B46-0764-B30D-F625-00830B2425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41D2A3-9B18-0F44-A94B-8B758C0DA1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DD37CA-6DC2-BEF9-A8F3-E83F8504A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14807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2E4C2-9F11-BDAB-121D-B7B42241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AAD137-EE6C-96B6-33DB-D58CBAF6F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11152A-044B-9B1A-DA41-133B489D4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51E327-7063-C3EB-A7B9-BB79F4996D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3F0EDC-B9D3-622B-48E7-9B04E95672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E44CDE-4183-D3B9-1E64-160FE2D2AB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5EF6A9-C087-E321-2B3B-00E1F9D3CA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BE2247-74DD-8AED-A13B-D2564C8480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880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B1484-B150-5CD2-92D8-4AF41136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EE44D8-5035-0267-623C-F3879CB40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7B8234-1D9D-EF11-DD19-8EF1C35BE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6B26F4-76D7-763D-F4BD-E887A9E23D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51F6F8-099E-992B-8DD7-960CED193D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294AE48-C205-85F9-A173-5C22A48220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CF00A0-2DC0-FD64-11BE-00933AE62B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40DBEB-AD37-D8C6-8371-3814D7928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15351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1F50A1-EF2D-C28E-A602-CD921B4B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3B0EB8-6D10-4952-5860-A9EBC43A4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85F909-F2E2-532C-ECBA-E95D5D923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357D7D-643B-ECC8-77B5-1AD09A614C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206846-BDE2-2257-5586-F60CAC3F88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ADD0540-006F-9D1C-3300-7B3A04125C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D99775-78E3-15AE-23C5-4DBAD94529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25285D-66ED-B1C0-E475-086B08E008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41815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4CBE3-1525-EF43-1A4B-38E09B25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389B71-5999-D807-F312-1C502CABA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6A07A1-A8B3-9927-6EE3-56EDCCB3B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2AC590-BB7E-9EE6-2DE8-29787FB52A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ADB4D8-8144-9483-9632-D1BB20B7A2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D45B0E-1BD1-4B97-B111-BFC8994947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ED62A2-7E38-2040-4D07-614FE1D258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54B804-5887-71F1-F783-3653737807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7911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AFD611-A5A0-D58C-244C-AAB8976D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CF5D51-6032-18B3-EC6F-C8CACB5FC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3B5EA8-B9FD-D466-2C1B-C2A542E8C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97653A-B0B2-14BF-87E2-611846A53F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F358433-4366-0522-0EDA-65AA1DDBF94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87F64F-3DE1-76EB-D332-6B676FD3A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F4DE18-5C6D-1D8F-66B1-34003FFAB6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2926F5-41C0-C183-461A-5321AE115A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2320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CE09853-7662-4A2B-CA6C-79C839D4D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8E6D0E0-6CAB-6E55-03D3-4915C431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9DC52D-B6A1-7613-2830-D9D219DE6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CAA810-C9C2-2637-C57E-A91D3E5D50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23331507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E0884E-F1CA-0DF3-E98F-5B5F1F5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6A37D8-8327-241D-3668-CB9BEECBF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282DAA-498D-DB9F-D956-BD80E68B5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B8CA5F-D7DD-D6E9-A4E9-91C11DBBEA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E238A5-7C71-7D01-3D39-C8CF84D2AB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5BE5D1-6D04-DC7D-3056-1FE463B29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BA20D9B-2FE5-B79A-C9A0-6F51DB4CDB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56DDFC-E86D-A229-7D9D-CCFAD62A08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85303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10BBEF-94D7-CC82-C386-786ED824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F6283D-0853-53C1-E80E-ABE428837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B7CED4-A203-5E88-9282-762B4AF87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BF5EA0-1C84-EF59-98BB-1EC88568C2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1E0DBF-6F7F-BF1B-7D00-C6E95DBFAE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9CCBAE-186A-254B-0C18-609CA40924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AE6F44-9E76-E3D9-47AB-643718064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AB89D7-1B90-9750-0B4B-BE9B8264A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08049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46F01-1ACA-549F-4585-40ED8D15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3C096A-ED67-D6EF-02E8-DF1C2EEDE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FD8070-12FB-9E0F-E797-A5A581564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A1B7CD-151F-0165-771B-1E16577D49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618B4B-C5C3-426E-CEBF-24FB16F910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AD2E29-D61C-0875-420D-794C5EBCB6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F1568F-8DA8-A129-6C02-029959713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02582C-7934-0E32-9C61-B923C4BAD6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67276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E80E1E-692B-E5D4-26E8-1161B002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3AA05A1-EF3D-B4E9-A35E-17EE99BC6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9BCBC7-3AC9-20ED-34E8-C2EA33486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EA70A1-9C29-1516-D684-B8EC6D26D3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C4740C-E201-6D0B-36E9-E853A21CF8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E2D0E7-0900-6AAF-9B10-D2ABD465E5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BFB9BA-4D69-E59A-4284-47BEBF9FD7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F6A68C-7CBD-B5B6-3D15-B47C40D8DF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03697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7677E-8E92-D398-7B3F-709E8977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405A15-47FB-652F-245A-E7D9E4331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297222-8B60-CE66-5B8F-6824995A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C1B6BD-36B0-2B31-590B-72E6A3C610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54E695-6912-2E2B-55DE-CDCB84A48C0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721616-D94C-43F6-BB38-E0FFE8B63C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9E370B-0F3E-A384-3D99-5D62D1B8E4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374C21-D37E-E31A-4625-3699CD52B7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37735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28DCD-8D82-4C46-EDFD-E4BCA203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BBCB9A-9981-E595-A236-0A758B319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FC3B91-7D9A-2215-9C8D-24509E55D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2E3A34-2418-6FB1-DBCC-43589F9554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FE6B73-2A90-0728-6A2E-1686830F9E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CA39C8-C00E-2EFA-EFF6-56FF437FE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3E2C46-236E-5E56-E108-9CA460127F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6E2BDB-68AB-1EF5-5C70-DE61D9C3B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75134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89A56725-9EAD-4F7D-8F54-652C11516FBD}" vid="{499A5A89-1B9A-4A77-9E37-10416F1D91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</TotalTime>
  <Words>3925</Words>
  <Application>Microsoft Office PowerPoint</Application>
  <PresentationFormat>Bredbild</PresentationFormat>
  <Paragraphs>1119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baranv info</dc:creator>
  <cp:lastModifiedBy>baranv info</cp:lastModifiedBy>
  <cp:revision>1</cp:revision>
  <dcterms:created xsi:type="dcterms:W3CDTF">2024-04-18T10:47:11Z</dcterms:created>
  <dcterms:modified xsi:type="dcterms:W3CDTF">2024-04-18T10:48:26Z</dcterms:modified>
</cp:coreProperties>
</file>