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80544-8B1D-46F0-9EA0-967C2083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i Norden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6D71DE-C2D9-4D5E-8106-A9D83746A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200F29-F461-483A-886C-DB72F27A5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35259B-E790-4BDA-BC86-738AA2077A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89988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EDBAC-5919-4E61-8D45-0C8F27F1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Timgap i Norden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8BA974-D3E9-4E1F-9889-AA6090668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63143F-6AD0-4F4F-8802-BB027A9687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95F46A-0D4F-4114-9E14-E47D32F7FB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517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F6C36-6CB8-4358-98DC-17431301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</a:t>
            </a:r>
            <a:r>
              <a:rPr lang="sv-SE" dirty="0" err="1"/>
              <a:t>timgap</a:t>
            </a:r>
            <a:r>
              <a:rPr lang="sv-SE" dirty="0"/>
              <a:t>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9FD1F5-1B91-4EF2-912A-C42592FD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6715FB-B3AB-4F3F-BE9D-336AAD9CA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CFDEC8-F6F9-4116-8F1E-552161115E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OECD.</a:t>
            </a:r>
          </a:p>
        </p:txBody>
      </p:sp>
    </p:spTree>
    <p:extLst>
      <p:ext uri="{BB962C8B-B14F-4D97-AF65-F5344CB8AC3E}">
        <p14:creationId xmlns:p14="http://schemas.microsoft.com/office/powerpoint/2010/main" val="49723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FA2C6D-BB02-4DA2-9A90-F9DE8289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</a:t>
            </a:r>
            <a:r>
              <a:rPr lang="sv-SE" dirty="0" err="1"/>
              <a:t>timgap</a:t>
            </a:r>
            <a:r>
              <a:rPr lang="sv-SE" dirty="0"/>
              <a:t>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315E943-16BA-4366-9D1F-EA3C5EC12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4DD864-5BDD-4BD8-B3FD-644DD3D75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44C810-33EA-4869-ACB1-93090E2873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OECD.</a:t>
            </a:r>
          </a:p>
        </p:txBody>
      </p:sp>
    </p:spTree>
    <p:extLst>
      <p:ext uri="{BB962C8B-B14F-4D97-AF65-F5344CB8AC3E}">
        <p14:creationId xmlns:p14="http://schemas.microsoft.com/office/powerpoint/2010/main" val="22795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5B277-CA0E-4898-9937-EBB936D9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</a:t>
            </a:r>
            <a:r>
              <a:rPr lang="sv-SE" dirty="0" err="1"/>
              <a:t>timgap</a:t>
            </a:r>
            <a:r>
              <a:rPr lang="sv-SE" dirty="0"/>
              <a:t>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252796A-6F87-482D-9CD2-149D468A5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DB0E30-9D3C-475B-A6D0-D6792BA53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2F3B6B-2CD2-4830-A9C0-56F2DABA62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OECD.</a:t>
            </a:r>
          </a:p>
        </p:txBody>
      </p:sp>
    </p:spTree>
    <p:extLst>
      <p:ext uri="{BB962C8B-B14F-4D97-AF65-F5344CB8AC3E}">
        <p14:creationId xmlns:p14="http://schemas.microsoft.com/office/powerpoint/2010/main" val="301285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CEF81-7886-47FD-9D87-2A343992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Facklig anslutningsgrad i Norden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375023-F0C4-49E0-B01D-22A3C2D72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B764F6-F581-4C17-8324-5F2163835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sysselsättningen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E71504-F817-4EF1-BB5E-BEADEF3C3E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405441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8B1CC7-39EC-43D8-A9FE-3E220205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Facklig anslutningsgrad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D3AD8F-0246-4931-88D4-364746E29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496DCB-E6FE-4DEC-B97B-60EBE885E7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sysselsättningen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112595-C3EA-4F82-830B-D37875D3DD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794973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897FD5-F2C6-4BB7-BCE5-5E7B0846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Visstidsanställningar i europeiska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185B7C-A28A-4CEE-87B8-F3DFCF7BB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E78F0-5C3E-4734-82C5-9FB583697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anställningar, 15-74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0B8BA8-AF33-48DD-9DA1-7C78E94E7A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47708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3DB955-102B-42C8-9B86-789BF283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Egenföretagande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114563B-48FB-4270-A6FF-C9E3EA573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54C094-4ED5-4385-A469-116EA2E75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sysselsättningen,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3666F7-7A12-4D4A-8CD4-1CC567DBD9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24631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A62A8-1C77-426D-8CCB-4483B44D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5EF9E8-0C3E-4F49-9E12-257B9B231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ED7C6B-1F69-4F10-B30D-E0669931E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26CC9B-99B2-484B-8EB1-F5E07113DB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70508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E8AEB-B9A5-49F7-9DC2-8A38453C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56971F-558F-42B7-924B-0C85F28CC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F3A676-EC6A-47FE-A8D1-FBD000C88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77320E-13F2-4CB2-A549-ED62B8B584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10425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C0B9D-E9DE-478D-A632-D7C76EC3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Enhetsarbetskostnader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C9727E-02C7-40A8-A36E-EDF58BCC6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4947AA-CD47-4FD0-AC4E-E680D0C9A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66B16D-E86B-4F83-88A3-C9261FA706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8049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1F02F2-AA90-4FDA-AB8D-320E4A2B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 på ett års sikt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87AAB3-062E-48C9-B15D-5605B84B5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4171BF-FCF4-463B-B249-4510083F8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9237B2-091A-4B43-82C1-4F435BA428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IFO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37092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6C73E6-2AB3-4BE7-821E-0674152C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Reallön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E526C17-09E9-447B-89A9-E398F2121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783676-5339-4FE9-9AF7-3BF8848D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E1096C-0B80-4081-B462-2D65B8D6B8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Europeiska kommissionen, Eurostat och BLS.</a:t>
            </a:r>
          </a:p>
        </p:txBody>
      </p:sp>
    </p:spTree>
    <p:extLst>
      <p:ext uri="{BB962C8B-B14F-4D97-AF65-F5344CB8AC3E}">
        <p14:creationId xmlns:p14="http://schemas.microsoft.com/office/powerpoint/2010/main" val="33546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D9BF50-AB1C-4400-93A2-9DDE06A9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Norden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AA8802-90BA-44DF-A7EB-BC1BA2C7A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5B1580-722C-414B-9AB2-90FC558011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82EE75-2B6E-4B50-BB6D-84C09B7C44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05936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1917CB-F996-46A4-BAF3-89F56448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9B05A1-F2E2-465A-B854-C09F9EC35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DDFEBF-FEA4-4624-AD90-57969A01F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C6E9DC-3E8F-4FAE-B6A9-88E1EAD380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42322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CFDD5-1F58-4B80-8601-5CD77F0F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Timgap</a:t>
            </a:r>
            <a:r>
              <a:rPr lang="sv-SE" dirty="0"/>
              <a:t>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24C137-BEEF-46D4-8427-36FA971F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3A0630-B2F9-4C0E-AE98-3A76A305D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682DDF-3E70-4A58-A5D0-CC5BCEF2C1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0369756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154</TotalTime>
  <Words>267</Words>
  <Application>Microsoft Office PowerPoint</Application>
  <PresentationFormat>A4 (210 x 297 mm)</PresentationFormat>
  <Paragraphs>51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ExternaPresentationer2</vt:lpstr>
      <vt:lpstr>Lön i Norden</vt:lpstr>
      <vt:lpstr>Lön i utvalda länder</vt:lpstr>
      <vt:lpstr>Produktivitet i utvalda länder</vt:lpstr>
      <vt:lpstr>Enhetsarbetskostnader i utvalda länder</vt:lpstr>
      <vt:lpstr>Inflationsförväntningar på ett års sikt i utvalda länder</vt:lpstr>
      <vt:lpstr>Reallön i utvalda länder</vt:lpstr>
      <vt:lpstr>Arbetslöshet i Norden</vt:lpstr>
      <vt:lpstr>Arbetslöshet i utvalda länder</vt:lpstr>
      <vt:lpstr>Timgap i utvalda länder</vt:lpstr>
      <vt:lpstr>Timgap i Norden</vt:lpstr>
      <vt:lpstr>BNP-gap och timgap i USA</vt:lpstr>
      <vt:lpstr>BNP-gap och timgap i euroområdet</vt:lpstr>
      <vt:lpstr>BNP-gap och timgap i Sverige</vt:lpstr>
      <vt:lpstr>Facklig anslutningsgrad i Norden</vt:lpstr>
      <vt:lpstr>Facklig anslutningsgrad i utvalda länder</vt:lpstr>
      <vt:lpstr>Visstidsanställningar i europeiska länder</vt:lpstr>
      <vt:lpstr>Egenföretagande i utvalda länder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Resursutnyttjande och timlön</dc:title>
  <dc:creator>Rosmari</dc:creator>
  <cp:lastModifiedBy>Rosmari</cp:lastModifiedBy>
  <cp:revision>20</cp:revision>
  <dcterms:created xsi:type="dcterms:W3CDTF">2018-09-06T10:53:12Z</dcterms:created>
  <dcterms:modified xsi:type="dcterms:W3CDTF">2018-09-10T13:32:29Z</dcterms:modified>
</cp:coreProperties>
</file>