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howGuides="1">
      <p:cViewPr varScale="1">
        <p:scale>
          <a:sx n="72" d="100"/>
          <a:sy n="72" d="100"/>
        </p:scale>
        <p:origin x="654" y="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905353-8FCA-4939-8209-9AE1402B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D4A8D3-7536-4307-8284-7C2DC6B41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3E1DC9-5360-4F63-80AD-853403B0CC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C8F353-5A65-4241-A2E0-EB64368AAB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775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32153-D10D-4322-8174-33DA972C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0D98AF6-C90B-4C89-8736-10BF0974A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EE5F1D-CF90-48FF-B223-968856A183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279436-7FAE-483F-9D52-30D66608C59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3180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6A4EBA-F221-4D3A-B6D0-7F16A721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874A4C-A4C1-41F1-8DB6-1BFAFE336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E17A53-85B8-4028-B0F4-B77948DFCE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A5C9E5-A57B-46A2-8883-D7B31A8183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8509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9DFB7-12C7-41EC-825A-846A2F37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Strukturella utgifter och inkomster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D7A23D2-3921-4034-A5F1-6073F3BD9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8255C2-70CC-4556-93D9-61F66F6CE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CDBA5B-C989-4EC0-9E4C-4983803EEA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946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CFF1E7-511F-464B-A823-2E322351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155685D-3237-47DE-8879-4E331BF2A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8B45D2-8F1B-43DD-97FB-16ED6A8CF5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2CF21D-2A06-496C-AAA0-745252793E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8654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F164A-3EC8-4E96-86AE-69377DBF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Utgiftstak och takbegränsade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9B1D55-6440-4534-A585-3E0B51215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0B8C33-2B09-44D5-9421-F7B3145D8A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466C38-6063-4969-978B-402EE973AF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Ekonomistyrningsverket, Riksdagen och Konjunkturinstitutet. </a:t>
            </a:r>
          </a:p>
        </p:txBody>
      </p:sp>
    </p:spTree>
    <p:extLst>
      <p:ext uri="{BB962C8B-B14F-4D97-AF65-F5344CB8AC3E}">
        <p14:creationId xmlns:p14="http://schemas.microsoft.com/office/powerpoint/2010/main" val="127131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60398-97C3-4859-8815-3914AE97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Skatter och avgifter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C71834-0474-4AE4-87F5-C77707174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230175-AE65-4558-AAA9-8996D3CAE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B91551-51D7-462B-9BD0-DF8985230B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3332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9E2AA-9190-4FCC-95C9-D63F02F0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305E22-AB63-4D85-B3BF-B64305C2F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560A7D-F172-4EFF-A493-1486B77E5D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695CA3-02DB-4420-8087-D1F21F0898C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1869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D31E16-F520-4491-9F33-37236460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B50EFA-6304-4DE0-AE01-73B111B9D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6FC70B-3868-4ACD-8897-0F6FE88637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E3CE0BE-A2CB-4057-91B2-097056672F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715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3CD07D-F5C3-4FFC-A952-49E8FF03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CDDFE1-CD16-4DFC-BA16-BAF6BAB4E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312D63-0B15-422C-B7F6-00B8A7AC7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0261D5-53CD-4CAD-8BF2-132E88B71B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1312002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47</TotalTime>
  <Words>147</Words>
  <Application>Microsoft Office PowerPoint</Application>
  <PresentationFormat>Bredbild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Finansiellt och strukturellt sparande i offentlig sektor</vt:lpstr>
      <vt:lpstr>Maastrichtskuld</vt:lpstr>
      <vt:lpstr>Strukturella utgifter och inkomster i offentlig sektor vid oförändrade regler</vt:lpstr>
      <vt:lpstr>Strukturellt sparande i offentlig sektor vid oförändrade regler</vt:lpstr>
      <vt:lpstr>Utgiftstak och takbegränsade utgifter</vt:lpstr>
      <vt:lpstr>Skatter och avgifter</vt:lpstr>
      <vt:lpstr>Offentliga konsumtionsutgifter</vt:lpstr>
      <vt:lpstr>Offentliga investeringar</vt:lpstr>
      <vt:lpstr>Transfereringar till hushåll vid oförändrade regler</vt:lpstr>
      <vt:lpstr>Kapitalnetto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och BNP</dc:title>
  <dc:creator>Rosmarie Andersson</dc:creator>
  <cp:lastModifiedBy>Rosmarie Andersson</cp:lastModifiedBy>
  <cp:revision>8</cp:revision>
  <dcterms:created xsi:type="dcterms:W3CDTF">2020-09-26T09:04:54Z</dcterms:created>
  <dcterms:modified xsi:type="dcterms:W3CDTF">2020-09-28T17:58:56Z</dcterms:modified>
</cp:coreProperties>
</file>