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82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Centralbankers balansräkning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BNP, löpande priser,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SCB, Riksbanken, Eurostat, ECB, BEA, Federal Reserve, Macrobond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412776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89309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Konsumtion totalt och per invånare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5-års glidande medelvärde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1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Åldersgruppen 30–49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totalbefolkningen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324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Gini-koefficienten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För disponibel inkomst per konsumtionsenhet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4014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Utrikes föddas andel av totalbefolkningen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00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Utrikes födda 30–54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av totalbefolkningen,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214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ja-svar,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51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arbetsställen med rekryteringsproblem, procent, halvårsvärden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222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olika delar av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ja-svar,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870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olika delar av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arbetsställen med rekryteringsproblem, procent, halvårsvärden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175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Lyckade anställningsplaner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företag med lyckade anställningsplaner av företag som föregående kvartal planerade att anställa,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27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Riksbanken, Euribor-EBF, Federal Reserve,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492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inom landsting och staten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arbetsställen med rekryteringsproblem, procent, halvårsvärden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6874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inom kommunal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arbetsställen med rekryteringsproblem, procent, halvårsvärden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7307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 av antal anställda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8351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Rekryteringstid i privat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Genomsnittlig rekryteringstid i månader,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3320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Bristens konsekvenser för rekryteringen,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arbetsställen som upplevt brist, halvårsvärden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536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Bristens konsekvenser för rekryteringen,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arbetsställen som upplevt brist, halvårsvärden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391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Bristens konsekvenser för arbetsstället,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arbetsställen som upplevt brist, halvårsvärden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7919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Bristens konsekvenser för arbetsstället,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arbetsställen som upplevt brist, halvårsvärden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765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Rekryteringar efter källa och antal lediga jobb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Tusental,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44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HOX bostadspriser för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HOX prisindex januari 2005=100,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Valueguard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50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Prisindex för villor i olika regioner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HOX prisindex januari 2005=100,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Valueguard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35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Prisindex för bostadsrätter i olika regioner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HOX prisindex januari 2005=100,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Valueguard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53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SEB:s bosprisindikator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Nettotal,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Källa: SEB.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041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HOX prisindex för bostäder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Källa: </a:t>
            </a:r>
            <a:r>
              <a:rPr lang="sv-SE" dirty="0" err="1" smtClean="0"/>
              <a:t>Valueguard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542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Bostadsprisindex för bostadsrätter och villor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2016 kvartal 4=100,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Valueguard,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275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 BNI totalt och per invånare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5-års glidande medelvärde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65522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469</Words>
  <Application>Microsoft Office PowerPoint</Application>
  <PresentationFormat>A4 (210 x 297 mm)</PresentationFormat>
  <Paragraphs>84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29" baseType="lpstr">
      <vt:lpstr>ExternaPresentationer2</vt:lpstr>
      <vt:lpstr>Centralbankers balansräkning</vt:lpstr>
      <vt:lpstr>Styrräntor</vt:lpstr>
      <vt:lpstr>HOX bostadspriser för Sverige</vt:lpstr>
      <vt:lpstr>Prisindex för villor i olika regioner</vt:lpstr>
      <vt:lpstr>Prisindex för bostadsrätter i olika regioner</vt:lpstr>
      <vt:lpstr>SEB:s bosprisindikator</vt:lpstr>
      <vt:lpstr>HOX prisindex för bostäder</vt:lpstr>
      <vt:lpstr>Bostadsprisindex för bostadsrätter och villor</vt:lpstr>
      <vt:lpstr>Real BNI totalt och per invånare</vt:lpstr>
      <vt:lpstr>Konsumtion totalt och per invånare</vt:lpstr>
      <vt:lpstr>Åldersgruppen 30–49 år</vt:lpstr>
      <vt:lpstr>Gini-koefficienten</vt:lpstr>
      <vt:lpstr>Utrikes föddas andel av totalbefolkningen</vt:lpstr>
      <vt:lpstr>Utrikes födda 30–54 år</vt:lpstr>
      <vt:lpstr>Brist på arbetskraft i näringslivet</vt:lpstr>
      <vt:lpstr>Brist på arbetskraft</vt:lpstr>
      <vt:lpstr>Brist på arbetskraft i olika delar av näringslivet</vt:lpstr>
      <vt:lpstr>Brist på arbetskraft i olika delar av näringslivet</vt:lpstr>
      <vt:lpstr>Lyckade anställningsplaner</vt:lpstr>
      <vt:lpstr>Brist på arbetskraft inom landsting och staten</vt:lpstr>
      <vt:lpstr>Brist på arbetskraft inom kommunal sektor</vt:lpstr>
      <vt:lpstr>Sysselsatta</vt:lpstr>
      <vt:lpstr>Rekryteringstid i privat sektor</vt:lpstr>
      <vt:lpstr>Bristens konsekvenser för rekryteringen, näringslivet</vt:lpstr>
      <vt:lpstr>Bristens konsekvenser för rekryteringen, offentlig sektor</vt:lpstr>
      <vt:lpstr>Bristens konsekvenser för arbetsstället, näringslivet</vt:lpstr>
      <vt:lpstr>Bristens konsekvenser för arbetsstället, offentlig sektor</vt:lpstr>
      <vt:lpstr>Rekryteringar efter källa och antal lediga jobb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Rosmari</cp:lastModifiedBy>
  <cp:revision>24</cp:revision>
  <dcterms:created xsi:type="dcterms:W3CDTF">2017-11-01T13:56:17Z</dcterms:created>
  <dcterms:modified xsi:type="dcterms:W3CDTF">2017-12-19T10:30:48Z</dcterms:modified>
</cp:coreProperties>
</file>