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2016-12-19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finansiella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133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Utgifter för assistansersättning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1122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utgifter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 respektive procent av BNP i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039581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Marginal till utgiftstaket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 respektive procent av takbegränsade utgifter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4939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inkomster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9223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Företagens direkta skatter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777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Produktskatter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4790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Statens aktieutdelningar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5983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Strukturella utgifter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2620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Strukturella inkomster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1622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Strukturellt sparande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8136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Inkomster och utgifter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485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och strukturellt sparande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1748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bruttoskuld (Maastrichtskuld)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7845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konsumtionsutgifter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löpande priser respektive </a:t>
            </a:r>
          </a:p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734640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Befolkningen i olika åldersgrupper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8572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2492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Sjukpenningdagar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Miljoner dagar respektive antal dagar per försäkrad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2852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Transfereringar till hushåll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6358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164</Words>
  <Application>Microsoft Office PowerPoint</Application>
  <PresentationFormat>A4 (210 x 297 mm)</PresentationFormat>
  <Paragraphs>40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0" baseType="lpstr">
      <vt:lpstr>Office-tema</vt:lpstr>
      <vt:lpstr>Offentliga sektorns finansiella sparande</vt:lpstr>
      <vt:lpstr>Inkomster och utgifter i offentlig sektor</vt:lpstr>
      <vt:lpstr>Finansiellt och strukturellt sparande i offentlig sektor</vt:lpstr>
      <vt:lpstr>Offentlig bruttoskuld (Maastrichtskuld)</vt:lpstr>
      <vt:lpstr>Offentliga konsumtionsutgifter</vt:lpstr>
      <vt:lpstr>Befolkningen i olika åldersgrupper</vt:lpstr>
      <vt:lpstr>Offentliga investeringar</vt:lpstr>
      <vt:lpstr>Sjukpenningdagar</vt:lpstr>
      <vt:lpstr>Transfereringar till hushåll</vt:lpstr>
      <vt:lpstr>Utgifter för assistansersättning</vt:lpstr>
      <vt:lpstr>Offentliga sektorns utgifter</vt:lpstr>
      <vt:lpstr>Marginal till utgiftstaket</vt:lpstr>
      <vt:lpstr>Offentliga sektorns inkomster</vt:lpstr>
      <vt:lpstr>Företagens direkta skatter</vt:lpstr>
      <vt:lpstr>Produktskatter</vt:lpstr>
      <vt:lpstr>Statens aktieutdelningar</vt:lpstr>
      <vt:lpstr>Strukturella utgifter i offentlig sektor</vt:lpstr>
      <vt:lpstr>Strukturella inkomster i offentlig sektor</vt:lpstr>
      <vt:lpstr>Strukturellt sparande i offentlig sektor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</cp:lastModifiedBy>
  <cp:revision>30</cp:revision>
  <dcterms:created xsi:type="dcterms:W3CDTF">2013-02-22T10:31:08Z</dcterms:created>
  <dcterms:modified xsi:type="dcterms:W3CDTF">2016-12-19T08:23:09Z</dcterms:modified>
</cp:coreProperties>
</file>