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howGuides="1">
      <p:cViewPr>
        <p:scale>
          <a:sx n="100" d="100"/>
          <a:sy n="100" d="100"/>
        </p:scale>
        <p:origin x="-1662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Kapitalavkastning och realränta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Autofit/>
          </a:bodyPr>
          <a:lstStyle/>
          <a:p>
            <a:r>
              <a:rPr lang="sv-SE" dirty="0" smtClean="0"/>
              <a:t>Procent, nettodriftsöverskott som andel av realkapitalstocken samt 10-årig statsobligation minus samtida KPIF-inflation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14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Inkomstspridning, P90/P10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Percentilkvoter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54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Lönsamheten i handeln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71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Efterfrågeläget, nulägesomdöme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6265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sysselsättningsgrad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befolkningen, 15−74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087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87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och förädlingsvärdepris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89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i EU och Norge 2014,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99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30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fördelad efter utbildning,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72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104</Words>
  <Application>Microsoft Office PowerPoint</Application>
  <PresentationFormat>A4 (210 x 297 mm)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Kapitalavkastning och realränta</vt:lpstr>
      <vt:lpstr>Lönsamheten i handeln och privata tjänstenäringar</vt:lpstr>
      <vt:lpstr>Efterfrågeläget, nulägesomdöme</vt:lpstr>
      <vt:lpstr>Arbetslöshet och sysselsättningsgrad</vt:lpstr>
      <vt:lpstr>Faktisk och potentiell produktivitet i näringslivet</vt:lpstr>
      <vt:lpstr>Inflation och förädlingsvärdepris i näringslivet</vt:lpstr>
      <vt:lpstr>Sysselsättningsgrad i EU och Norge 2014, 20–64 år</vt:lpstr>
      <vt:lpstr>Arbetslöshet och jämviktsarbetslöshet</vt:lpstr>
      <vt:lpstr>Arbetslöshet fördelad efter utbildning, 15–74 år</vt:lpstr>
      <vt:lpstr>Inkomstspridning, P90/P10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39</cp:revision>
  <dcterms:created xsi:type="dcterms:W3CDTF">2013-02-22T10:31:08Z</dcterms:created>
  <dcterms:modified xsi:type="dcterms:W3CDTF">2015-10-06T08:04:44Z</dcterms:modified>
</cp:coreProperties>
</file>