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2FAB-CA46-404E-BB7D-DE9B7BF2D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 och sparkvot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F28FC20-3CA2-4D97-B45C-F273B9CE7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E205A7-A808-4F48-BDC5-D6EF20C080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värden,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8FEDD0B-5394-4C02-9432-9E91FE25325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3731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F6DC94-B200-4F85-8A9A-96EE9678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4F5B41-BEAB-48D0-A4BA-00030AF931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F24751-8567-47B4-B1B1-256D6486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FEC6D44-C70B-4254-B5D4-542EF42E420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4230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A5A152-38A5-4CEF-92E0-05719238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DB24F7-E6C7-47F4-BFB8-D5169553EA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69159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DD7742-FD64-4FF0-9DDB-88ED667132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26956F-51BB-4E63-98F4-524C073FBB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209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6856A3-5247-46A6-94D0-657353D9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34B13C8-28D5-4503-8B37-E0BE5C477C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15F8BB-56A9-446E-AB3C-3E887ECDA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C9A7348-85F0-4A8E-B5F6-24012CF32E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19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721FA2-141C-432D-A636-61165609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ADD8182-5641-4056-A664-0C4B61EFD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426ED5-63A8-46A0-905A-FF7DD6C581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2425F3-C208-4AAE-80FA-47BB5CD957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8953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E777F5-89F3-418E-898C-79C29920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och enhetsarbetskostnad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F288696-6DA5-46A9-9B23-95854BCE1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1619B2A-D2D0-425B-BEA6-8797F5C88F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64117AB-1206-4E30-B340-9812CE1C5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25075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9BC734-1054-48F1-9D50-B0C6ABA9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973D465-A93D-45A8-BA37-DDD12517DD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0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A6BA66-B61D-45F1-887D-142CBD565F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0F9EF08-BA97-48B8-ADEC-D7EADF9288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559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976E1E-5901-4E9E-89DE-A253261E3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FA02D79-0BF2-4F0D-8375-74E384BEC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54FEAF-5924-4F5E-BBBC-D9A6474161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5E6FA86-DA99-49B1-B112-42239705340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5425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4DAA9-AB41-4544-8B2E-CDEC99B0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7C652B-A72F-433D-9446-A0D29623F8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44755D-29AA-4539-8670-B181B9691D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8E90EAD-FD1A-4533-8F44-FD56DB2E996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0793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50DCFA-3E98-4227-B2C1-7B2AEFCB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Realränta, KPIF-inflation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F5325C2-DC7D-47B8-9D01-52B15C206D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45BB43-7732-4485-B51B-BFEF426F8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F160DF4-96B5-4469-AEBD-40FA84A20E5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9181462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125</TotalTime>
  <Words>154</Words>
  <Application>Microsoft Office PowerPoint</Application>
  <PresentationFormat>Bredbild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ExternaPresentationer2</vt:lpstr>
      <vt:lpstr>Hushållens konsumtion och sparkvot</vt:lpstr>
      <vt:lpstr>Importjusterat bidrag till BNP-tillväxten</vt:lpstr>
      <vt:lpstr>BNP-gap och arbetsmarknadsgap i Sverige</vt:lpstr>
      <vt:lpstr>Arbetslöshet och jämviktsarbetslöshet</vt:lpstr>
      <vt:lpstr>Timlön och enhetsarbetskostnad i näringslivet</vt:lpstr>
      <vt:lpstr>Inflation, KPIF</vt:lpstr>
      <vt:lpstr>Strukturellt sparande i offentlig sektor</vt:lpstr>
      <vt:lpstr>Reporänta</vt:lpstr>
      <vt:lpstr>Realränta, KPIF-inflation och BNP-gap</vt:lpstr>
      <vt:lpstr>Kronans effektiva växelkurs (KIX)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Rosmarie Andersson</cp:lastModifiedBy>
  <cp:revision>12</cp:revision>
  <dcterms:created xsi:type="dcterms:W3CDTF">2021-09-25T20:32:03Z</dcterms:created>
  <dcterms:modified xsi:type="dcterms:W3CDTF">2021-09-28T09:32:50Z</dcterms:modified>
</cp:coreProperties>
</file>