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593A4D-D513-4249-BDA9-6B621562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Statsobligationsräntor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1F6CB28-7F14-4891-932D-9F9E9546E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E74655-779A-43A2-A13D-CAE2764935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dagsvärden, 5-dagars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DCD9FF9-0DBB-409B-A3E2-F92D207C7E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Federal Reserve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28686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4E6626-C6E2-4AF3-89F0-20D38D59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3CC559-E00A-488B-ADAC-1AE34ABCB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5E74DE-EFF7-44C3-9BA0-43EC96934F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1333B3-0D88-4034-B981-A10820774DD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5778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E970D5-4C5D-4969-855C-61B9689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94B2D4-45A0-4ACD-8A82-A28825FFD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575B4D-5BC3-4080-A822-8E76B13C86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57FA1F-7196-4F9D-A5C3-262080EA15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0002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11FAC7-AA3C-40FB-833B-AC8F04CE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A5C42E-B038-4BB3-AEC3-1D0E19334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174E19-F0B6-428E-83DD-2B78C95503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C2C797-2296-4B76-9633-EB70B7A4797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107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C5C826-B561-4A49-A364-292D517E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Långtidsarbetslöshet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F5B90D-14E2-40BE-B11E-6AB63F770D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4DF404-C246-4934-A559-BCCCA7775C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2D70E66-3099-4B46-ACEA-7E98A8E64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</p:spTree>
    <p:extLst>
      <p:ext uri="{BB962C8B-B14F-4D97-AF65-F5344CB8AC3E}">
        <p14:creationId xmlns:p14="http://schemas.microsoft.com/office/powerpoint/2010/main" val="280251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A69E56-C5F5-4B60-ABB3-E76942DF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BNP-prognosen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BF82D1-7A68-47EE-B4EB-BF143D718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340389"/>
            <a:ext cx="5256583" cy="47095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D69F46-4E42-478A-A468-107122E2C3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1C1167-5DA6-46D1-9A46-CBD9702434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3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0F15E5-5246-4448-8F56-7AB21ED0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arbetslöshetsprognosen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13BB06-836E-4668-BCDC-15467BD4B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340777"/>
            <a:ext cx="5328592" cy="473121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F5B00E-A536-4D59-8384-EA041B0318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CED707B-A893-4170-B94D-2BABC60D9AA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3569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BB0DC1-CF8F-4C64-85CE-F1741F42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Omvärldsinflation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99095B-1A2B-4870-8133-E8BA904BA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86C565-D1B7-483A-B650-10B056F7A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B47900-08EB-4F20-860B-73E5C01DD1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2836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36A2D5-E693-4B10-9225-7BAA82D8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85FFC1-4A02-4AE6-9C52-CA5B970ED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8AAABB-C631-43E6-AE1D-095FE95103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12BB0B-7A61-47A2-B89D-FC63C47285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5448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32148D-2D4F-4FDC-84A2-3F5D4F7A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E998B6-2FFB-4AF0-AC9A-97549917C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7C2825-D3B6-4D65-B7A7-B68D0FF0B1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882726-AA4A-4974-9A0E-5CE5F310B9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147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B520ED-6B92-4DCF-8867-A482795E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607D64-D067-4829-8248-083020B1B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3220E6-142F-4D03-A334-D429483AC2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1D8013-0BD6-4058-8BF6-C4A2F5803E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465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D5D7F0-F481-4BB4-9501-4CD40282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B89B53-C95F-4ECA-8167-76966B55D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00784D-CE58-47C3-B9E4-BF4E92F664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2BD8209-80EA-460F-9013-E5D87334BF4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8974841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162</Words>
  <Application>Microsoft Office PowerPoint</Application>
  <PresentationFormat>Bredbild</PresentationFormat>
  <Paragraphs>36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Statsobligationsräntor</vt:lpstr>
      <vt:lpstr>Långtidsarbetslöshet</vt:lpstr>
      <vt:lpstr>Osäkerhetsintervall för BNP-prognosen</vt:lpstr>
      <vt:lpstr>Osäkerhetsintervall för arbetslöshetsprognosen</vt:lpstr>
      <vt:lpstr>Omvärldsinflation </vt:lpstr>
      <vt:lpstr>Omvärldens BNP</vt:lpstr>
      <vt:lpstr>KPIF-inflation</vt:lpstr>
      <vt:lpstr>Hushållens konsumtion</vt:lpstr>
      <vt:lpstr>Svensk export</vt:lpstr>
      <vt:lpstr>Svensk BNP</vt:lpstr>
      <vt:lpstr>Arbetslöshet</vt:lpstr>
      <vt:lpstr>Maastrichtskuld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2021-09-28T09:36:04Z</dcterms:modified>
</cp:coreProperties>
</file>