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552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73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7411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2023-08-23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03EA087-EED6-F07A-E868-CBF30D2A7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EDDF3EC-1355-D08F-AA09-26787B69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740061-4C6A-44F0-6B96-C16FE385E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249B7B6-D910-22AD-5000-A6B990F5A4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41802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BF821-E640-1EEE-90FC-9213D76A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42A418-9C95-9D86-59F6-DB0B65F6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AEB272-685C-CFD5-9A60-081448B31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9860C5-C660-6E41-E908-F30448546D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30CD7B-9404-E8E4-6FB7-9DB5B38C23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07AC7E-7586-E331-5A31-2374E22BED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669E66-8F1B-6B63-4C2F-CD8967F69F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D52974-E9E6-0B85-F80C-F1CD4F5838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18902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D3A8FC-5FB9-9261-38BA-08FF7FD6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DB2F99-A587-DBA8-5562-11FBB1BEC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AA25F6-9D75-91BF-31EC-6D05AF303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A3F906-CA5E-B70A-A94E-08F4B93C7C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FD0ABE-2A11-C9F5-BF24-9D8CE73826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BF428F-C8F7-F725-9CC8-40CE2B6A69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76534E-F471-7E80-9C12-253B874A3A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D44E58-9A5D-728F-763F-CDE68AA674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58443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B50DE-9F80-0825-6F30-74591059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19F87F-AE01-7849-D73F-256E9357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2DF7AE-935A-1555-286F-0550418DC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223A1A-911A-13B6-6C78-AB796A2C0E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955142-7090-4049-DCBB-C55AC57B3F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504159-2E5D-C72C-F4B8-EF5701C1FF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B8B63A-0F8C-950C-646D-5C168DD922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980875-BC03-DEF8-CA40-1724233427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68431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8D5D7-D917-C0A6-9FCE-9B502EB5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A34567-50F1-E629-5D01-33FDECB1E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C1A3DE-6792-C171-4BEA-798E3CC4B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401B9D-7E89-3191-7B70-41DB718005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51AB1F-3968-B34D-D495-075F2EF3F8A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B5C785-B1AE-614B-EAD3-C261630108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EFD4F4-0879-C5DE-EF45-D77DF18DC4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05961-1FDE-9B6F-5D63-9DB1886DA5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50434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1813B9-28F0-5CA1-3B2B-455391CD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5C380E-E3A2-D878-949E-0AE68D098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F8BBEE-29AD-1ACD-0770-F91647CF1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622108-6C39-CBD1-C7D2-B2D191C5DB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B1F038-CEA1-8BB2-3F5B-A416885804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51746A-015F-63C9-A8DC-C8B254B04A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283A5C-792B-DDEF-3AF8-EF204D88DD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309B8F-7490-C204-4374-2432EDD412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36737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D788D6-E53C-C067-45A7-5070D9E1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138509-BEA7-E00B-584B-E7B98846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4F0781-F6E3-34E2-6B73-B5A689784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383321-04F0-850C-6B9A-90D59A218E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146AE7-A16C-2FDD-B518-9491DF408C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63633E-F222-535C-6B5F-B30B6FA8E5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19B712-11FA-FE46-EC4B-8C8C3A2EE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CE1CB5-53BB-4F94-86F4-F53FE63FEE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1431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9AFA25-A6BA-02A2-32D5-178F5721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2FEB8E-F3EC-3151-FCF6-55C7682EF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DD0BD-2606-94E5-3B0F-3D4E892E1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98D05C-59BE-5725-300A-A651B8F41D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A762E3-4632-0F80-4E2A-87558CA475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59517D-2391-CE9D-2A62-5B20EBF211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9514175-DE33-0D55-1519-F5058D12E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8C4CB7-4EA9-68D4-1048-DE1682B896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67388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E809-48CC-86DE-8070-3BB106F5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F8477A-7940-D5C6-2651-6412880AD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B1AFB9-A7E9-A342-6C90-71F9F5DCE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2E6FB7-6B8C-0438-9181-7E35A7BC16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E9102EF-9670-6E3E-3E94-6BE6994066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06F8DE-161B-0326-02B5-2060E8414E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03F651-2016-DBF9-CBE7-1FC8E21A34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EDCA47-F51F-D56B-DC7E-052B56FCBA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40296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A97BA-8C4E-5111-8C91-AA06176B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28D2CE-562A-CD10-1769-F602FC895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E2CA71-218F-E935-3858-DF182C37B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A52829-889E-6772-234D-C9E44857BA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95AC4A-978F-F37E-CA35-9E5CEB7D8D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B1A23C-ADB2-7373-8932-C2F0C4B48A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1BFDF1-FBC8-8521-F0A3-2212D1FEF4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B5CB70-DCDE-FA7B-9097-C6A5934771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12497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BDF27-24A8-2505-F533-4676A5D2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8FBCB9-881B-B62E-7357-466365153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37699B-A2D9-BD9F-D1CE-22D42508A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8165AC-604D-DCAD-21BE-BA61A1E487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E711DE-DF84-0434-40B0-0FF614BA27A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44C2E8-2F79-6EBD-F159-4EB2F7189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5C3514-710A-A11D-9C0A-71DFDA509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566AB0-AA40-EFA6-F6B3-B8E15365F6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93860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492F0-A2A5-B419-30AB-0A72E5B7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2D812A-FEC1-9F43-E55D-4898AD02D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B8C447-E8CA-9C24-8D98-F0B0EAD59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7B74D5-B973-DF1B-DB31-CBC0E4CBD8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1E051C-F36C-8547-910D-4131BA75C8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083302-AD68-DFD5-69FF-62809699E9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C18E09-3551-8A61-8561-1D8A15FC2A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AD95E7-D56D-0DF5-41C8-FDFA4B1CC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272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58D98-4BD6-6283-BD36-7B998A09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2C9AA5-4BAA-D01A-E805-42ED8A86C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538E18-C643-0B9F-83C1-106D6D8D06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3A00AC-F48A-12FB-6502-11713DBB43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D7BABD-2A50-0198-46FA-1C09F03C64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F651FF-5D12-9CCF-CE35-94A7758ADB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4FF5C8-5AD1-2977-C6D7-15B44E921C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076AF0-752C-14F1-3648-9C8093A405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799150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C6C481E-504D-913F-3347-EAA31C4EE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BB50BE-B79E-66B5-2D2D-8E907E99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F4EF68-7388-FDF8-B83F-1ABBE64CD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750A42-982D-0807-D620-3FC6A21BEE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24485593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5FA8E-4EAD-7125-6FC4-40E0D423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004D3D-D0CC-5526-E62A-FF3B2E361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38FF75-B270-B925-FBB5-4C89C642E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B0E3F8-892D-3869-64DD-08FCD3F5B9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3F767A-0348-E45A-591D-56E28ACFEC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DB2AE6-ADA9-D837-D602-11E9CB1ACE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56B4D6-FFF3-7FFC-D737-3D264E60C4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2E31C4-A428-9120-9A98-E2D01AD9D8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23614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D7A8F-B216-D5C1-E072-884F34B1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D2BDA2B-94C9-C7CD-B8C1-5C7FC456A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5CF7E6-E381-439E-4C6B-A0A1EF3BE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0A8044-0CC1-33D8-31BD-D53A90111D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0D407A-9DD1-8795-35CF-F30A14EEEB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558E5A-6E78-91C3-B6D1-54BD630143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7C8FD2-01BC-544B-730B-80CCF24515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F223D4-6EE9-BE93-C42F-A0691835C0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94528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7B4F4-B5D4-1A08-6AF1-2E822649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4B5D5A-5926-DFBD-73DB-F73EB1896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03DD57-A2EE-E203-3874-379895E13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1A9B80-334C-D98E-F3AE-85A6C26F42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D711A4-B968-2595-AF77-E5EE3F6286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A15FA3-1904-DDD2-21BF-0E635BC440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95573E-FA0F-4971-3ADE-E0773FDA0E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F583F0-D0A6-7FBA-F8EF-FBEEF741D8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31094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D4DD93-82C0-F206-B705-FD9D0F07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B03C9C-3955-7419-681C-6E8033C8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16183A-27C0-4039-C488-8B4C715F5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EF59B4-7655-FB90-4DCE-3746BA3852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59244BF-C120-1D7D-4C18-8CD3D916EC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9DE5A6-2654-4C35-0B21-3634529205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1B3B70-9342-1467-EE83-883AEAC4B8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25BA7C-041D-336F-BD93-1009D333F8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85888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44AF8D-EEF2-E868-D138-F9541B84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7D8FA9-F464-39C9-832D-C31DAB6AF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2CCDE7-8EB3-69F6-7CC3-CC4CC11CB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6C84B7-A97A-0EE0-5E4B-4B7DC1D3D0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326DBF-01A4-048B-0E39-83074A811D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7474CD-187D-082D-A5D0-6770891A49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BEF3B4-E803-36ED-5C92-C30756D2E9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612CB1-FD74-1390-A184-A8D59D78C6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78117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82773C-4972-A086-2A38-FA00A3B7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FD3279-F640-538D-5D5E-C684832DC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43630C-CC89-AF1D-AC4C-BE97648C0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E88AD2-918C-21EB-CA2E-45D7382BA2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5686A7-4D9C-AEA5-D71A-1985D85ECC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1EC8CB-B237-2195-5D61-A54B12214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4A9495-A3B6-7766-6601-A38BEE4BE5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DD537D-3AA5-FFA4-F298-66B374A44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06984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2FC5D0-FFDC-5E31-39B1-1D520332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AC6A22-7A72-D551-85E5-3D2ADA2D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926767-30F6-FAB8-D768-3EB0A3597E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B2847A-9CDE-4CE8-ABF4-D40ADF1EEB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1D7B16-8D20-9C54-22EA-983FFF3175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A1733D-704C-F733-AFB4-E4136AF770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5D1CAC-7CD5-99ED-9364-19C3D42EE8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FCEC10-CECA-03AE-34AA-A73C85E534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54574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D7E618-D3B3-8DF0-D6C4-7BAAE43A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327503-77AD-B7CC-9EAB-74E4F56C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1DDE68-C794-D331-82DA-070908B4E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1350A4-3E08-DCE7-D85A-5916F96467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F8721D-C977-7236-C8C6-5CC849932F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E79729-1FFE-68D2-4245-328A4BCE46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A5AFBB-AE3C-6688-2B11-E10655E67E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F5F1EC-6E54-6D8C-177B-DF1502132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63012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0721D-E163-080F-203E-E002E573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C7AE38-9298-8D50-4201-7A0BF89F2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0FDD01-8B3D-4FC8-74E8-A42CB98BF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CB44A5-6F82-CEF1-0647-0E44E68FC0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147A82-DAC2-6158-7109-148A33E32D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7EE850-05F4-2EF4-5576-0E7DCA69C3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1E1AE1-BCB5-96C1-2920-7C30BA6CE3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4C9D3F-CF48-603C-42C0-701BA76B32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188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B70D14D-99DD-6BA1-826C-BF3991747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53DF73C-D1C3-631F-3E55-0FA2410C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72D3BF-4D34-68B5-A70F-74E650713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8C97040-3B09-0E7B-6BDE-EB6C272F7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31037768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D4766-F47C-9C7A-5251-C6CE5B02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54C2CB-5872-02D5-15D6-7B162DBC1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0C1BE0-8646-BBF6-4E75-E4E6E2C88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12B343-16AF-88E4-C9C8-30216A7DF6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FEE5C2-188D-72A9-E351-5E5AEA7634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B4C8D4-8D77-033F-3BD4-575ED8506D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CEA4A1-DA51-8AAF-4DDA-2121E24387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96A1A4-FAF9-1795-4D85-652DCB38E9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64849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F23856-CEB9-8092-61F1-4E07CC37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BECAEA-E204-5D08-A262-F9140A823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4D1071-9A79-3CC8-25C8-37C5AF903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4403B4-86C4-BF66-0AB5-20A1D9A139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DD913D-63C3-4C93-C779-31C8406F0D6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079B3D-9C07-57C2-A630-B7D7E5026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F69909-B12E-9FDD-AB93-3EFB829A99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5AF657-C069-E6E5-B6F7-6700E9C98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11420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35E394-B4CA-91D1-9181-52636333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4C06A4-D8FE-9DEE-277F-D43C18448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00392-E484-1DA5-244F-1AFF61FC2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C42124-7114-6B93-34C8-3B2304BFE9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53AA4D-C90D-6CC3-4FB2-E0EB1CEB12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FD654A-E7A8-5975-99E3-69D1A5EF1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BB921D-E778-974D-7829-92F5E9C54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2459B4-6DC2-D2BA-C8AC-556F770ACD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56003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C3F98-7544-CA09-DD09-8628100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8C8637-753A-7268-5931-4077726B0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B1834F-FD0E-0661-91D9-42A69C53D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9A38BF-9FEC-6B84-2D66-87A1A80B09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B00C8C-BA10-3D17-7105-6ECF7DD342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B91808-A4F6-6864-49EC-31778BE3D8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86391F-8571-5DEC-C278-46EAE4691D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AA7C60-3941-925D-2593-8D2423A67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88772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6FBB-C825-E997-49FF-3338C059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24F880-5FF5-FFC1-477A-47C977CA4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153512-26F3-420D-9C71-A0ABD68ED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AF0B2E-E4CA-F0C4-6B03-776FB5B088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4D33F4-CBC5-7ED4-681B-922AAFF08B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4D6607-39D9-9CF4-450D-C4332DE3E5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718D0B-6AC8-99B5-737F-844DE80F1E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0B50AE-C0E2-705F-0523-DEE1881366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300341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18BC0-CE81-609B-F5B0-8A8812EC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3C88AF-E311-084B-5B65-AB1DE6F00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EC9268-E578-E580-228C-068F7FBAE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40B82D-06E3-A21F-5812-6A9A1E8E71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F0D96A-6BD1-CA18-E9FF-2D4F4BB7E3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41B907-B649-9471-7E61-9DD9656A10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DBBF69-F734-0EB2-EA25-ED05FA6E44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C400BA-26DF-0735-FA02-917AA36D0E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00822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8647A-AED9-CF85-6A92-99FF7BB6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695F9C-9265-2322-B6FE-F62DF310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427D9F-015D-D395-4A0A-5B2161207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AF7F99-6CFF-09A8-5716-4791627DC8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9043E1-61FE-3506-D5D5-BF7DDA5EF2B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59D2E8-671E-36C5-90E6-A3085BA0E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B2A8E34-B4E6-C426-361A-1929DD1202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566E36-DC49-9FA7-DEDD-FBD8D918E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47825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5B25F-1607-651A-7113-9C50A051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E45479-E51D-57D7-4E09-1A017E8F2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1581C6-0823-7468-AE19-C5CEF0735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2C7DC1-DB17-4C7E-D13C-4C34A571CE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9854B0-5B18-D540-3487-1E0B27C026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ED058A-93CB-8A43-321B-86623F0DF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C62928-7371-6C93-474D-51D2BF9830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973D51-569A-8626-999E-C2D816C1D4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19312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BB112-B349-649A-84F0-B3AE1766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B98736-0087-CEF8-898B-CDD4640E4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38DC14-1BF4-54F7-C5B2-0B00B5E74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CADC7C-0941-39E4-650A-03AFC8C6AE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26871A-81CE-4736-3A35-A43B9ABE61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171389-5B99-68A6-A682-AD4FD5A122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B9D875-659D-7695-7F27-72D26E3C2A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C38E51-B6AE-036F-C067-95C6BEE4E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96940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514E7-E11B-11C4-3298-4A404466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E22778-DAE9-D8DF-25E9-26856E84F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F8F8EB-27EB-D924-A9F5-6F781A2B8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267636-B370-9208-0B9C-F9D441DEE3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16F55C-9B39-CD8A-1332-EE2BDF68FB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A23AF7-A183-D0B9-0C37-6E59A9923D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E04AD7-9610-3FA3-6890-29F7E2A000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372431-F909-96AA-D8AB-B849D618D8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3512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E6597B-1176-6527-963A-E21FDA6D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50E9E9-6356-DA88-73BB-D2B45109B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395D9-4D9B-1895-BBA5-DBDB4B74B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D7194F-95E5-6901-64B6-8DA4A99148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7A249F-B796-9FF6-C8C0-A740C97E56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2659BC-17E4-9BAC-0A08-5B0F0C0109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B8473D-62C0-08C2-C08D-A7D7EFC653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ACEEA5-4F60-BFD9-5233-E4068E811A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36529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735857-3EB0-8B18-2E31-FBE05B8C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0F7234-44E7-29AF-7D72-CD03AEAB7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9F3682-DB98-2710-D459-E5436C995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CD6770-EEED-9738-478A-7B5EDDC130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87090A-1DE6-3E91-B4C2-1ED024AC59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DB6C26-E90A-090E-8E1F-DE4B29EE0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FF71AC-D5D9-02CF-327A-C2DE6556BA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737D4A-D8E1-3EA6-2660-F266BEBBF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64011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E508A6-C608-9B69-C2DD-D345FDE5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8C0B70-C2F4-C53F-7A1C-21259E4BD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6CF418-04A7-734C-EEF6-BEC48A13D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8FF573-2B4F-37CD-6C3B-1B91F1EC93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DFA778-DF8A-C73A-1130-0D8D4679D72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BE4B7E-185B-A55E-B1A0-256AAA7B7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BEE442-1F92-B93B-344E-C5FDC0CA23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B3B9B8-2BA7-BC4B-CF36-4A3B995F0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00991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CB4AB5-DC47-116E-7D6C-B3AE598D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B2B6C0-E409-9194-C4BC-449B148DE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28E0D6-0D16-A237-E992-502E8CA64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01F1B1-DA31-B575-DF8B-B05173CB3B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002460-D2CA-1123-59B8-5BE58CD7ED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4E17CE-D85B-90DC-7173-F4B9C47A0B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A7E594-49B3-D87E-DC5C-5E147FAA3D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EBF6BB-4215-C1F1-6241-30112009A1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4465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6FB70-3CB0-2EB4-A86E-2175F988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716679-BC98-6CD1-0D87-2CB818C5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A5731E-F8B8-7955-7DC7-BDD114821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F6BD27-CC07-ACD1-6DB6-6C90CC7CEB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23A80E-65B3-FD6E-CF90-7D1F68472A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F2EA20-5289-9A06-0FF1-5821394D0C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CC802C-D244-B157-5351-323EAC7627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1EBA85-1FDA-1A0E-3AF0-A38F999979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603368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D2122-78DD-2D18-FDF5-F2E89C46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8FC253-6EA3-9F6A-60DD-8F02A62F0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85088B-0031-CF1A-9E2B-0B9A75F0A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88D44F-6E3D-C950-6691-F29A8AD5F4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4C9B0A-8228-13B4-4759-64F867AB8B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48E789-8E76-BA3A-E1E6-6B631C7EA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E3FD0F-006A-1B52-AD0D-E4559B9C11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AF0FE1-612B-8A4F-D824-4A273B9E6B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41226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A278A-CC28-7571-45F1-B0AE7163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2DE841-E956-BE54-23E2-35F9626A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498F9A-1A0D-0D52-DF4F-173230C87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D3A94C-E446-C731-3C8C-6BC09192AA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1005A1-400D-6EBC-05CA-FDAF5A37F8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CF665A-5BE4-2A85-2B4D-1C48606E2B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FB088F-6AE7-D378-DE4A-376CCEBEB7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48A43B-68D5-E914-852D-AE09913B15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47789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B00D77F-349A-AD51-A4B0-97C064376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4F1DBCE-C529-123C-3F91-3108C90A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8532A0-33DC-0EF1-97F0-66AE2545E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57F7BD-AB0A-CEBA-683E-1394CE351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12520134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7A84D-B6C7-BC56-5ED6-913FB7EC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7B7F23-8DE9-6958-CC4D-8C6E2E8E5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036867-8169-4F40-FE90-87DF9E46B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65A167-E04B-FEDE-E36B-2A94316B45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4D8765-D759-C741-A4EE-282147002E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308425-8448-200C-1915-D158E515D0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914249-A618-67F0-2771-2F99BAF43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6180FE-5F71-9777-F894-A3C7E922F2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47218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B5865B-C1E2-BC78-4EFA-56783D3D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060787-6A8D-EBC2-2831-36E0D65DF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04BC2B-7EE5-2341-5F58-2654070271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0278B4-FA6C-BE2D-4D21-612B0A3E76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D952F3-3B04-31E7-3B96-7B5EC41865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B18849-8811-7F4A-A13E-1B54A8172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0ABD4F-166C-B2DC-EDD7-0BC9FC133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176840-ABC3-B7A9-BA54-A9276206BB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133394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81550-2E44-5A97-A1B2-343D4B43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1896F9-311A-7ED3-78EA-4AB3207D4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B501A6-10EA-E46C-EF77-E70012D0A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10BB7A-B7A2-58A2-5AFB-9D8998CE44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5BFCAD-AD33-EE66-308D-B589A7117C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3EB4D4-7133-2310-6C0A-2835FED7D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440233-F462-5415-A303-2F4E41A8C3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93094E-CA82-E89B-7D50-054133A6A7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915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BD295-D74B-FB4A-3C00-F7B8C2E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F20C49-5063-84E3-C5CE-53357594D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336667-BA85-8B15-3981-032E6979B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2EE689-C622-A1A0-A92C-2A968ECB5D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5391CFD-F926-2290-A331-7B082F01A7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5F7305-0E79-F540-1DB7-FD8078A516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Labour Hoarding 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B0FE82-31BF-605C-6AF4-90F6AB6072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6A7315-1233-8651-FE66-F0992B7CDE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576714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CC511-4782-7DFA-B8B0-4AF87C42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D7D808-EDC5-DFE2-BDBB-7FD5338C0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49F00-7DB4-5C0F-035F-C6871DD4E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305F4B-CF3F-8492-1865-7DA5B027CA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4A6EF3-98CF-90A7-665D-F57FB46668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05D01C-A00C-84A7-0081-2467D0E33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7CCDB1-9DE2-8BB7-FCC7-582DC28389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CF6852-EAA4-ED1A-6B05-F8D89E33C1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524087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AB431-36B2-67DE-BC00-3E2FBEEE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2D821E-F2D9-F4F6-1C41-9C3506839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E5DDBF-83FC-7A46-76F5-E17B502F6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B1FA0E-2C16-078E-235B-50CA2CA948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A26F92-8A64-811C-F649-C7EA715316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B2A96D-473E-795E-F438-29965175FE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B7F1F3-7B7D-25EA-4E1A-B766D2BB3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C6F1FB3-92ED-1A5E-6C76-65435CED59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974923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C424F-94A6-AF5F-A70E-9CAE413D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F904C07-B7BA-6C6C-7F8A-37474B06D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0C2F94-51AE-6521-16E8-F1BDEEEFE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9478F9-EE72-F98D-E284-DBFE5EAB37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630B926-7816-130E-0450-F485263042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4B4C30-6E8E-A2F4-4D16-33CF753C7F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DED77E-37C0-9730-1EA8-9CE14B4386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5C18E8-E301-6980-C15F-17481146BD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912639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A5077F-691C-A51E-A45A-4B3C6582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AB67C9-1F37-1995-8843-6B9F9A72C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0B1E5F-E4F4-C002-3584-968468B7C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477AA2-F939-6643-C03A-ABF1A343DE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9D86ED-D400-EA9A-0AD5-C9BEF128F1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2DE2E7-2C84-813B-B905-417A1213FD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BB297B-D07B-B317-D7B0-C3F40B1361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22ED8F-4AB9-1F8D-A29B-9EFFB02AD2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46311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8500D-2DFE-C588-BC30-94A7F142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FACAC4-7DCE-BB8E-4E3D-4645D6BD6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ECEB98-1504-C5C8-12D5-998FB5E949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A539C8-3AF2-E041-50B5-3A9E778604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A736EA-4AAC-B040-C7E8-7B224C5C576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3DA301-128A-1D5C-7E66-29F2CB66AE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59789B-7175-3567-FB6D-B180E19234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CD08AB-32FD-F7A9-8BDE-A591F0501F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318984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0FCF76-416A-44CC-D636-989A4492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365D0D-2CF1-6281-9B43-2FBE7D0BB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FDE231-9A2D-5E57-2BF2-E2D4D4A5B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A53FAE-0E92-BBB4-7DD3-8F76ACDC2A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66168C1-DF55-DABA-DCD8-4022B6B528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5ECE9E-F9A9-0A3A-377B-F92B5ECA8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29A3B2-ADC0-E352-A5C9-2833F2623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EE8DEF-08D9-60DA-BC19-3F06DA611A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959607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25B442-21D1-ED32-AF97-339341F4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A29533-F570-8943-A5C1-30D99C50B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A4CBD-3596-70ED-07E8-238269FFE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FFD35F-C123-4986-F326-9FDB4091FC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5F3C814-9848-F4F4-198B-B4A2BC6D12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F980D4-41C6-670F-DB61-7E15D44390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F67179-B691-E834-5197-2677FDA414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515E7A6-E416-FA57-B064-B4F3C14692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201972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6EA67-A37B-DE8B-8489-720B3ACE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4716ED-7742-A254-5A47-AA194712B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2A83C3-6B13-15E5-AF6E-DD3FFF170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6A6D13-4C70-54EA-A01E-9AD10F9080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47F5C8-E605-E07C-BAE4-B5A3FB126C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03C6EB-85D4-6739-A2DA-D34CE8EA9D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ECA85F-A5E6-BFF0-510A-A9D5C7A8EF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389644-DBBE-D654-EB25-F68D4085B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84344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C6778-4B5D-13F8-B278-B037975E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3CC325-3C33-4014-7A90-08CA75759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A9F9A5-DF74-C45E-3A2F-0C210F61A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D00A8E-4CF4-0A55-8BB5-57A0DDA193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5F6C6E-6122-8877-CD6C-520D0401F5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8FFBDD-909B-F318-19F5-ECF600AE7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6FD0F0-86C2-77C0-87F3-E129C7375A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7039A0-A6E8-EF2F-E1FB-33B858EC84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77197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EC911-7851-E16E-537D-D702102A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A3F074-9773-3250-EFB1-874543515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B92109-AB49-98E3-02F1-01567FFE4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8D04F5-523E-3340-4ACB-A2EF1F612B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46BE7C-2007-6269-1D7F-703D1CFD35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443E0D-1C90-DF9F-7B62-B081AD58A4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56745E-8C01-6843-395A-897760BFA3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AE86D8-F5C9-F70E-964E-B8C466E8D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55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83DCE2-00D1-D358-0CFA-AB661F58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7BCBAF2-E80D-5134-C706-E0E1EFA19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237DE8-12B1-440B-87E9-61861D575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EE9FA7-D937-2893-3E3D-E75A8AFE7F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8FA00B-09FB-3030-FC0D-113F432044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5497C8-9930-57C7-FEBE-25528FB6AD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E4D389-08B2-13B0-6DB2-58BB7B8DBE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7E48D9-C915-08B6-795B-CE0DCFB01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124868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27DEE-8F31-56AE-8FFB-21641571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F8691A-369F-D152-DB2C-5B0F3D9D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A99424-3982-BC9B-9D08-0EBAB369B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02C8BA-1925-7B4A-8820-8DF0AC5604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EE1844-B88A-031E-1B37-46DF0D0B48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1B78EC-64DE-C050-B556-AFE8E7A6FA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505DAC-9CB9-CB86-176A-0EE0BA7135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4AD6406-40A4-45D5-9314-84B566B6CC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936738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3F0A5-0A97-65D5-A6CB-A9BCCE0C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E9D096-8D2F-49A7-2786-14AB5E94A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54F42F-5DA2-62F7-5B59-DA5CB607B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3C7452-680A-EF1A-A22F-4918862086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48DBC6-65C0-B5B9-7762-B2473BD4E0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D51117-F10B-7B72-FAAF-B6169031C9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A55CCC-32F3-5A28-83E4-92507CB887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5169CA-4ADF-AB8C-B567-38425DAE4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76230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30F9D-CB29-BDA5-351C-EF5BEFAA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61BD91-22A1-81CD-6C2E-CD1AB8D77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536301-7F75-4001-FD6F-0F2D70BD8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E3C9C4-0637-0C87-0799-D6CCADBFB9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E26842-83C7-4C9A-C70D-F27E57FB6C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63FE2C-7D4D-89EB-1549-267E7A95B9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F2CBC4-54F4-9FF6-75C0-1FE3BE340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78178E-7E31-267B-B8C5-BC74EF9D88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758806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5E611-E890-8DCE-2C29-A0761B44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0D3A1C-0BF9-2E7B-80F4-EF2A9A2F2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D96D30-8393-2AB1-7219-BB14954A3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EDB5A2-5651-7FC7-AA7F-82F2BF6AE2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2DE862-99EC-C555-C5EA-3D249567FB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F01A60-89B5-AD99-F45F-628B68B09A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ECE571-21AA-707F-5E01-837EA70E3B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2F1102-C0DF-0983-A44F-C56B6C297E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193079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A0804-4597-B809-4C09-2F99F49F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FB789F-869C-F741-6390-E66E676F7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611B8F-5612-0B3F-9E66-4298E405A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0B6893-99CD-B1D3-7D39-A764BAC3BC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C58B30-27AC-D145-2EFF-C6C4FAEE62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265860-F140-BC21-5028-3F339215FE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22342-5C34-DF06-F471-534421BB83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C7C919-2D74-B7A6-3606-DE87E98822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08204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CC71A-6DA3-8B26-9A46-3B23CDB5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D89EC2-BBA0-2DBB-4F51-D6873CE9A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A1BD85-F48B-04FF-9702-2381B69EF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FBB99D-9FAE-40E4-C546-57A72A41E1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198E79-E342-3B40-47F5-2292BC201D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3F1E4A-C921-82CD-0BEE-E0F6BA10FF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BB5FE0-7D24-477F-CDE6-180391002D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676D2A-9109-1809-04E3-2EAE3C0852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787727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9D20F-F24C-5B17-CAB9-9B51E7BF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05258D-51DE-6AB4-BDF7-B1AB38F6A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4E96F2-3DDB-FD67-A19A-EC579469D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8890F3-10AE-849E-DC0A-1825EC7B82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3BF158-55B7-CC2F-68C9-4E4474ED67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507B88-1C82-3259-FB36-2E15BE910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35214A-5C38-3AC0-1FFD-325502B3A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ABC5B2-0133-4492-ECDF-E93781D341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2920344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23D035-10ED-09B6-1287-174373AA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6AF147-8107-C408-E6E3-935347C1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B51E6A-CDCD-D379-EA17-97DA408D2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9D67A0-7C76-468A-AF2D-3193ABCA86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BCF8DC-DADE-FF2F-B3FC-FB0D9429A3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F75C0E-D22B-BC86-D384-AE84692945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E56D3E-1E7C-75C6-6822-446057AE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A86EC4-D08B-E8AB-1711-78500221DA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473347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0DCD51-BCCF-3757-5CF4-F914FAD3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F88E4F-0604-83F3-D0AE-54F1F5321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990279-995D-20B8-32E9-80E491366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8509B7-0BA9-7BE2-7FD1-8C0B975FAB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675F48-CFD6-258B-EF23-FA4B00D5E0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915450-72A0-3AA1-E137-6492FB615F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223C32-7A74-FB20-E905-52DFF6D3F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27A153-9997-0BF7-D692-CF313C5B6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482706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29D9C-5CAA-8CE2-55D5-8D7EC609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3294F4-FB1E-0360-64BC-218A5A9C3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E701B9-FA4B-C5C3-44E6-2B4736348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128064-BCA0-BD78-D02C-81F8FA5B60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97B888-5243-BD0B-10EA-C9C5E0F308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9FE5C2-7E3D-A326-C46A-313D8C952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466DAE-817B-007B-556F-A5D465CDD2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288F60-E4DA-2952-F387-ACCB2891B8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80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84B51-AA8D-AE9A-968C-C3B463B6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84822A-ED07-4501-A3C2-A25A72520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D1D6BA-E291-FCE5-1965-221D0CF3D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E01CC4-2DF0-00E2-2D97-7232A9D18E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620C7E-DBC5-59CA-F8AE-5BA063A2BA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0E8B03-C93D-0EEE-25B9-937A811E89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2ED975-530F-543E-1D02-344749D8B0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680003-CE77-8B15-1BB9-5FD0FA3F7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737893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47F42-463F-3E74-88C4-88B6032A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90B97F-AF56-A029-2E91-A3959B679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3FF5AF-E2AC-E31F-25F5-37DE9A45B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4D6185-C039-F76C-7CF5-A52658D5D6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F1C1BA-285C-1F39-C0F9-7A3B1CE37E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F58182-EDD1-0086-87BE-CBABD5DF1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49B69B-6A14-577E-323C-C7408417DA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6B2A3C-82CF-5CC8-0D2C-A8FC250B1E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332653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89CA78-C19D-66D5-8412-E31D42F7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519CFC-0751-32C6-0827-C617568A7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72C646-080E-D1EC-E588-2EC7AF4CC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A3CFD2-EDA4-6A02-3DAF-B622B13770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6A0664-70D7-E050-9354-A55D81E83A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298589-5156-6F6F-9C6A-EB22CDCC80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F7A34C-78C2-8EE0-1B9B-07DEB2D13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27198F-0082-015C-6572-D1723991E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187338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DF54D9-FCF0-E019-FBE6-E04B9935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AF8C0F-BA11-D87F-ABE6-173415EBA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DEEE86-9F76-4D21-A162-ABCD8966A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8A9E4F-6029-5E5D-EE48-F880B87037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B83F90-48F3-0136-5655-3B5F27CEFA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3E7AC0-C1FE-1B05-C7BB-CE0F5611D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74D20A-A09C-80E1-24A0-D76020823F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142E-B219-B780-5886-C6D48AB41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098279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3A75C-4B9A-DD9A-7C25-CA46EF5A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6A0C95-97A7-2608-967D-484C7A4DE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6B3963-5CBB-4644-5918-A2CDBD043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11C141-8BBF-F08D-BF0F-68BEDB73F8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B3E0A6-9251-84FD-6F0E-DB81626F98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2A1197-6556-DA5F-288B-4A3B2EC68C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5568C6-1630-4E26-0BC6-6BE0936A56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C11C76-CD6F-B37F-226C-648D8B2C2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618525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05655B-AB6E-4093-C7BF-45BFD752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27DC82-B1E5-CFC8-A668-41D0AB418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9AF54E-4A93-1652-1958-073BDED68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51F87B-4EF5-6681-6E44-1601170BED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02B185-A595-1457-FC5B-5CA6165611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668BFF-E2B0-3718-32EC-E1782E81D3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861EFD-97DF-9D46-2DCA-72B08D337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E0E3F6-2C06-8A26-7401-1759C5093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964121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ED15E-B69E-E2A0-E1DC-E96C107D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94165B-C82A-3536-E613-EA4B5741F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A2FE65-F43D-EBB4-612D-9AC04919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7D236-328E-90AE-9117-996FE114AC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594F78-FBAF-28BF-BC92-D52D4E3DF1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6AF7FF-AA47-52FC-010F-257024236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48C683-2F76-7126-7F13-85ED6E51A2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A3B074-E61C-42E7-122A-6B523D4908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141309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4F068-74FC-8F44-F4DB-5B1FA4C1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C0EF8F-DB33-6EFF-A4C0-A477F293D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7AAD6B-B440-D07F-0AB2-CEC8F6100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A52560-A19B-F857-929C-017D582607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E8B7FC-E36C-3238-C3FF-B793DE5A6F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AA043D-BFF6-4280-EC00-4A00585AF5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79F2B3-37DD-6D48-A704-9CF0C5B03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B1BE04-B650-B4C7-559D-DC8B241452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4817678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B6858-FFC5-CF32-3263-44AEBC62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FC428F-21E5-8061-4AE0-7409304B1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C13237-BDBB-595F-041D-32BE3A055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34B748-1B0D-562B-4D10-1CCF011625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6AD056-3D0D-02E8-39A8-B7E4D2D2FC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ED5FEB-15EF-A99D-43D8-5CD54B37B6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0A4FBC-B2A8-04F5-17B5-0EFA3A636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2A0EB3-BCD9-7DAC-7197-D0AC7B31E1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601629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A0AF7-4C64-8C9F-9605-5D06DE73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7EE76BE-A7CD-AB6C-15A8-7E25ED721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6EA485-D13F-3D87-91A4-39C3BE794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0DB093-5F15-1CEB-1415-A311D1BA68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66F3DD-CA82-BB0D-8716-C54EF70EA8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781599-A1A4-95B2-7708-C55DF3376F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9F8421-3828-2639-30FC-1755499BAB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81CB02-F390-8BDA-AC92-BE08E4701E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432351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ABE5B-78D3-A29C-E24B-208B7E88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707732-5E92-9C34-46AD-2E57C2303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5D836A-86AE-6F55-B2A8-ABA36E9B1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5C3CE9-F16F-8EAD-3B3C-C27244CB7A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309E42-ACF1-7434-4FD6-145FCE9D00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90DD4D-0A76-AC98-6DD4-E4A46C8F9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0EF18B-D46C-38E6-3DF6-35D704F7F2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5894C2-168F-3A34-3E02-56B519D54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445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7BC09-7933-C6EB-BC6F-C6368E76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B2999C-870E-0D2D-3322-7D554DAEF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C87655-6388-AF5B-3F40-96CD0969A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4A2F41-36A7-5338-BAB3-6D67F3109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0108ED-7600-559F-6DA8-FCDA813119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B77227-5BDE-E16D-CC62-9A7560C174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B93DA8-3487-91DD-D6D7-A69D868362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8DDBB3-190B-DC3E-D603-5B75684176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316877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D7ED1-7F08-BEE5-DEB0-16BDFFB3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8B9793-32FB-6EF3-7502-F68D864E4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1C6A6E-5174-6311-D863-E17487BFD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76A808-15A1-975E-219C-722010BA81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8DF3DD-2EA2-6ED3-4318-625163AACD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88EDEB-DA0F-86CE-41D4-295B622442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5A5825-72E5-A277-BB24-FF31FD6C2B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5F0911-F8BF-4AF2-72F5-64A42E794E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006207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D5A78-4956-D80A-FA37-1B079EE2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5F58D5-4AD1-318B-A8C5-6C0D36DED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9E87C9-324D-FFD6-A965-AB349E6D7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E9F73A-BA84-D0EE-98E1-CFD71757B8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40FA74-C61E-3CBF-7C11-E098AC59A3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A6B6DE-98AD-5DA6-9976-C9A61E79A2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5799DF-1787-F5B9-F4D7-0D2F3EC946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430A54-7ECA-128C-A0EC-BFF4D7D04E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265666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539919-CC76-557A-3A8B-A81041D9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DA666C-07E3-D66F-5D77-F998FBDF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E3C560-9DEC-70A6-2731-A8D391B23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06D0A6-AF97-8377-2372-B83750F425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B56016-34F4-AF19-D247-9EE0E55B42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49CE74E-97E1-0095-3D58-48A73891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222F88-7361-F857-8718-48CB6B483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948B13-AE1B-C48E-4288-60BC57946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286853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9C4F01-6368-D6F3-C95C-1FCDC399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88AAD9-86D1-7A59-A4DB-CCC7FCA3B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9273AD-DF97-176E-7B6B-FD328020C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E3134D-CD58-0E27-A479-F2CE240561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4C99DD-8576-2A85-1CCD-A6D30D6D0C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D42434-DF73-E2C8-142F-59C1EA7352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D54A5C-122D-1190-D092-C207B8A2A7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A25823-2227-FC5E-60FD-EBEF87857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244414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0E3231-5681-95E0-519F-63C3282D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DE50CB-CF8D-1C0C-22DB-D6BFA190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671130-10CA-CA1D-4E3C-CB78E3A39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C7EBCD-5447-7897-9A0A-B310E0723D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2C160D-1CD1-48D3-C141-A8CD8693C9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5D0D33-823F-95CE-6D2E-F4ADC3490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B474BB-0B51-0425-DC9B-D86938DE4A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AE82F6-3C8D-D49D-8E14-5D5311C38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83355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AB687-4D0F-3205-90F6-5F17CF4C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9FA9D2-97E4-A07C-14A9-29C93D10B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2D09B9-9602-9805-EF4E-76F6DC833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25F7DC-EBA2-A112-7740-C09F132CEE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D58581-3501-7DE5-EB58-0CE8E0E7FA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227799-FB55-1895-283E-7C18CC2473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9AA622-0595-6634-9518-1742CEC025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8D1A32-3AB6-A535-5F4D-B04FD562C4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219203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93B4F-A3BC-2FB2-F67D-4FBC723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9768D2-3C2E-077C-615A-1253C9E9D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792748-689C-7A8F-3368-0FE54E780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B1D151-0CFD-0FCD-C444-67494764AC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1DE345-B3FD-6B16-0682-506E49EED3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8ADD9C-BB6A-9B4D-3DDD-1DCA59219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456AFD-D054-D4F6-E25F-AF23F0CF1F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A683E0-8AE8-6298-28A3-7F6DCA2115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510510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48383-E321-D5BB-7ABB-F1F0A126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A252E1-25A3-02B4-E956-900E45E6E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FA9EBE-9106-CCF4-7089-6BD5952ED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1897D2-3C1A-ABF4-DB46-6C76E867A2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7DD3A7-F59D-F6C6-857F-9814CAC96F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DAFB44-B46C-38F5-3C77-0EE317933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C54DE0-2AFF-2109-B73B-3538E86F7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A5BBC0-7536-406F-07A1-7C40FFFC37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310114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46CA67-C1BB-45A5-69D9-669491C5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20FC7E-4DE3-C3A8-692F-3361A1CDC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923C3A-ADC2-CE70-27D2-619144D61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F6E3E4-E3E3-8450-7179-F5154A502F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ADED18-1FEA-0B82-1E12-39A9D02FFE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B53167-3662-740C-DCCD-695F04332B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D50D06-6BE5-6ADC-236C-88F9292DB0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CBB4EF-9184-F4B9-A598-4950CDF3B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125396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0C45C-E2CC-29EB-5494-8B90D9C9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DAFE2D-8B77-8F85-8731-5F6A9DB96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3A51A5-DFB5-DC1B-F37B-C0F7DD8A7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DE42BA-23E0-142A-C8CB-EF9CCDD30E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26B636-47B2-6526-11B1-CF7D2F47C3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C7E487-6A9C-1E18-E4E3-5172EC569F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591C1A-DFE4-3C08-3282-AB3DD0C40D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8630D4-CBBD-F32E-3D4B-37C98A82A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357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B127D-BFE2-9875-3D5D-3D13B835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C36004-DC5A-6B8A-68FB-C55428AA6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CEB72A-CF0C-20F5-F49E-6609D2A8D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2F5F00-21E8-A4A7-D8BC-2C5180843E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70A1E1-B2F2-ED68-D3C0-9961FE5E3D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4F1F1A-5FDA-CDFF-3F8B-768F0CE47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7037A7-EAF7-E17D-7EFB-368C224BC0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F62941-1B9A-9A59-C05A-49865D22F9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626635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1361C8-95A7-78BE-9715-ECFEA0DA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BCF2883-2465-C29A-D571-273FBFC1D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23A8BA-683D-E5C5-31E7-FBD31988F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36B053-0FDC-3BB2-B344-2B8694137B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D70C26-D705-E52E-0B01-9055738332A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51B74E-B5A2-26E2-CDD0-9F6104E5B5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0D22ED-4FA7-95C1-6958-354CC9D12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F6AED9-ECC8-3110-F315-881F874071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921665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91461D-7FDB-F7C2-2C56-ABA87274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707AD7-012F-99A2-715F-74080777E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A68E69-FE54-0B59-27BC-D5E4A378E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B4D3DC-3DEA-78F7-0086-FBE020AE2E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C9B13C-3D06-DC12-91AA-1E3E161679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1A7C82-4A23-CEFA-30CC-78ACCEAEB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67E018-D89E-0FF0-F010-57B4BAEE04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C8223E-CA33-0D1D-C155-801232B7C0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023307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6690DB-AC80-B8E1-608F-49BCBEE1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E7EC5F-AD6B-AA76-303B-7FD7B745E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D60AE0-ECF6-1B7F-5E1D-2E68FB0B8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0A22DA-4685-9B14-D020-01E78CE546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BAC831-2711-9D80-0C29-BD1923DF37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636489-9C9E-8381-996D-CC0C479826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E87CE6-98A8-9B47-6470-15A1F50CF6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9E22FA-43C3-7FA9-EBDE-915645AC6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742610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FCAFE-A25C-C56A-4DE8-976E1DDB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AAA406-75C8-FF66-F276-68064DECA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AED574-92C5-F942-8E88-9E2BD0A72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508480-2B82-DC49-6FD6-7D43D3AE3D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FDE931-AF1A-C3C8-B976-06F10062D3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983A3F-3D8E-442E-50FE-3FDA06C278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0C449D-5B9B-CE8F-E9BA-92D99293C3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52F113-D5F8-6425-762C-94BC180486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680176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114D4-4037-1518-A66D-97B9F767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6E60F6-3D84-5417-C1F6-8FE2C328A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540514-2957-864A-75E7-C9FD5B38F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5A0AA0-FE93-C907-D3A4-A607758A6F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6E008C2-A89F-62D1-B996-629FACA7F6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3981E8-D0D8-AB1E-4C3F-1266FB9B1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B32255B-9581-6FA2-D34F-F2675988B5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137A86-1B9C-4312-AB2F-BF91741FF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189967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373C5D-5874-967E-0553-F56E6EE7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7BAF97-D6CB-65EA-96F8-F63453E36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02BA1E-2CEE-5E2F-1373-9C48C86D1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4DA7DB-A438-1307-64FB-A6E91172F6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545D7C-1E69-144B-3218-C2F249AEF3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966FD6-BE7C-83E9-3BB0-993EB29EBD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27A1BC-013E-D0E7-7326-0AD8A0A37F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EF4A55-0223-F88E-66C4-D96AA5A7FD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146092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F527F-A8CD-03B2-B295-F1762205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39005E-2393-8C19-49F8-A40972392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3B1B75-F44B-1C2A-62BD-08D23D85A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F6681A-FBC9-82D4-3C29-38DBAFB895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E99633C-3540-A91A-D131-174DC9D2F30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D1ED46-BACE-B929-5F45-10E3010B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876145-0EBA-DC09-E995-003C47220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BB5806-0BF0-AD7A-363C-57AA6560C7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40163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B7834C8-95EB-BE2B-CB68-B5EB415AC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CD1E440-010F-2D83-D4DE-D560D294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A9D570-73F7-5860-A6CB-BA5660347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10B488-20CC-FEB0-AE91-E13A66325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232183137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529B4-C7AC-65D1-A921-47D2F9C9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36D39A-325B-E1BB-9C5B-F03D59CE9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68C48C-4569-A299-55F3-E0122832F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2B6F7A-689F-98E7-9D1F-160FCC6661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BE7655-025B-E033-0BE3-7946116D67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11F38B-676C-EA09-3887-3CEC07D162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B78347-F513-F724-6115-52B7CFA1A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CEA3D8-84E1-F490-BDF2-F0BECEBC7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3454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3F4C3B-6BAB-7B3E-2B16-81D0223D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F847B6-4D14-3A98-ECD9-E09D40659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FE57AF-B49C-03F1-CB80-E8C5A6C93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BEE77B-80CD-FCE6-2F9E-AA6958467B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20FFF7-961A-BCAD-EB0E-EBD89D03FF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0CA743-310C-D36F-7C5F-C2629EB0D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3B3D6A-E151-14A1-8111-9C672BEE14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297184F-5A97-BBCD-100C-DE28142929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7197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21EEE-618B-FA44-B505-84AC74BE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147A62-E132-410C-F775-2AC9FEC4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C5FD35-D8B8-FBB4-6B45-B7BD64A63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0A67C1-2BDF-3DF4-5649-0DB7D19C2C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FAFBAB-A0EE-B713-C74D-7AA66CB4EF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CADD7D-C082-E733-4449-5BBD75A28B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F16208-25B3-1B35-B527-09B1AC91D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DCE95C-1D4D-1FCF-36AD-AF4787D32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220012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B2A4C1-7391-0FC1-29F9-C6056FDD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836EB3-5224-BB48-A4E5-D4EB3BB3D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DBF9F9-9723-93BC-569C-F5683DE57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7AF16A-E47B-DF5A-A5BC-32BE04E4FD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248B01-7888-0FCB-B080-D808C05276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D1088C-30E9-98E1-3642-88019D21DB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3732B9-0DBF-CA7E-769A-84DF5D6CC9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0B6D34-7881-1FEC-7A08-89F8C0DD6C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053306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035BC-2E8C-8841-188D-14FE5B8C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880888-8CA2-3969-06C2-D75A652A7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934A64-C9C3-D235-DD87-8AED64056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334E16-DB55-92E4-68DD-5D241FEFC8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5502D4-70FE-5895-55B6-6B18719E7D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19A8A3-BBE3-2AA3-8B2F-5A396FA7D3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DA4315-8E0B-A80D-593D-36EA5E6A10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76314C-BD3E-F389-A2F1-6551B36F30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07830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D13C0-7A79-03E9-29CF-94BBC914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52BE4D-1A86-7B2E-D006-316B10DB0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49BB7A-31E5-F106-B4D5-C8AC21F3A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30EE57-81A4-3294-1FEB-45218D7318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EB67A7-2205-6D36-F920-F8AC514B3A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14A77E-E8C1-75F6-6A2E-4AAB6A3B53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97C4FE-27A8-854D-1DFA-A7DBBF856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386AAA-72F7-2B73-7E9F-52B7791EF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070611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6AE7C-2B3D-31C8-0F98-66CDAA2B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826441-82BA-D1FE-579E-34009FDC5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C36E37-8B28-20D2-723B-E3C4140A3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431774-AC82-0C14-1E56-87E5B94D26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83E14B-CD75-7629-E226-C1B0D0F6DC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4CC8ED-0E0A-6160-FA56-92129C2D8E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59ED67-F65F-E3A9-0C94-75BA5328F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D24EFC-6FF5-B091-65FE-2343433284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832042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648388-E856-F72F-BF26-6A7C9DB1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F65899-E782-4DFE-84BD-8D71787D0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BA3A34-85FC-2511-8E26-7AADB904F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B5A713-BF11-2385-78FD-BBEA01FA33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B7D555-A8E9-85B7-248C-3C680CD976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648D90-D624-FB8B-31AF-E499DA75C9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EB9C2D-90C5-5FA8-8AE6-379E5E25B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CFA8F6-C449-8DCF-024A-46BDE1BF13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348484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435CC-3804-04C0-61FE-C2B7FA0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03EF34-0724-44F0-EB30-B78715F88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C81612-21F6-09C9-587C-80D0A831B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242B64-D555-B947-4EBE-E09B027DD4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C00833-0F9B-8C7B-D853-CF826E1FA2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F8EA4F-781F-9811-5146-7F346236AE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4B3E3C-AEB4-F988-95F0-35981EB9E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56D882-B321-661F-F01B-42C1830F29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909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143271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92B03-11F4-A332-4848-1709604A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789818-272B-EA68-4DAE-76C5F4602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08F2DE-EFCA-81B6-1FC8-9CD2C4A9D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B48DDC-E1A6-1885-CBE9-9F7C51C58B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1DA39F-3899-1784-50CC-289B4CF051E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51781C-D046-8007-7F94-DCE02CEA6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4F83D3-E4B7-7494-8EF0-BBA0F1F6B1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E94C1B-D89B-CEF7-3A47-E0078C3CE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728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A5EBF98-3C11-B273-349C-C4CE791B5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9003150-BFCD-8ACB-2F7A-30997D54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D4820A-5D37-F908-61C4-86D30DE5F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0EB4AC-6352-7413-6D63-BFE5F657E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29340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72F2B4-DA0C-5DCF-0907-1A61808C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628AB0-6B91-4D9E-EE9D-9A61F49ED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2A1633-0FCF-CEC8-2879-6044216D2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3F00AB-0874-F779-3860-08F4CF4C4A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19C796-6D25-8246-BB63-7412DA3DC9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8F9BB5-9EB4-0B3B-2A5D-78AC2F844C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AF9579-B376-57CC-EDCE-A558DCBF0C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6BD2E6-6E28-C9F8-D7A2-467D74300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1502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7D694-F233-785C-968A-41EE2475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A5F39D-AE94-2724-C68E-B252647D9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B175E3-BB3D-7CE7-CC3B-704815E8F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1D77AC-F854-F2C1-A9B5-BC7FF5088F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9DDF90-BE9C-7572-FADE-462D5471AB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49FC39-D4B3-9366-2E19-C870B95D0F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3B64379-1B82-F4FB-3CE2-7D80020060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5C8390-AFF9-4F48-59EE-EE9BA72C21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90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694D0-7700-137C-A28A-12AB1CC2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2DE597-5C52-A53A-D37B-45D6BD83B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7D6D68-AA21-CF90-BD08-F1C2A81C8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082EE5-CD4D-3AC7-A4D2-4F826DAA71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2890BC-C677-41DA-4214-7A70C7A5FF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CF42A9-0FB3-BB71-7DDC-9F7A1E98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D10814-006B-3086-8404-09FE7FEB98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17F7A3-2D9D-FCEC-CF9E-9AE9A8FA6F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739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42926-3239-33DD-44C6-E695F0C8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7C791D-AA36-3CB5-E901-C07A8FEE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BBA4EC-C534-91A4-940D-52165FDFA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1D4C1F-89A0-59B8-F7A3-E5634BC746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22AB7A-9DB0-796F-51D6-38E0145DDD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213645-44D0-74CF-F3A2-DAD7D5E38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E1449A-1DAE-C0AA-5DBA-E83F535E8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F0BC7C-3A95-B5CD-C8C4-9EF301490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783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77260A-A6C6-8D54-C9C9-0691933B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84E267F-8F40-FDCC-4608-D54F1CEF6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29E5CE-B0A9-AED2-BA46-AEDE2882D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E2DEAD-29E3-FD6C-EA8E-FA42554463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2ED9BD-DF86-5C3B-699F-D3F122385F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09D05D-24F7-EC0A-BF0E-582615B64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44D066-A20E-8ADB-EA5C-24A65CE4CE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D026D7-950D-CCAB-055C-03F21CF47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3476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951DE-D1B7-32E7-291D-FBCC3583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CDE5CD-1280-A9D8-CB1A-B82B84BBA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BFF9BE-148C-BEEC-9429-7FFC76841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EDE9E2-61D7-9E2B-04CA-25220C4432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5A17D8-8227-7E8A-C788-350E6608FC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62FC5D-F029-610F-68B8-45B861BE1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E2D6C0-90CE-572A-3AD4-0B6440085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F2D382-2D57-FC13-0CB5-2B0FCBE804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794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02B663-CE78-3655-62F0-83E018B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F91D0D-0A8A-1928-B005-DEC76A38B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FA2664-4D5C-3792-1A82-EF71DE362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4352D3-476A-FBB3-1E39-568B78F466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FD069B-E397-30C7-C366-967B0E2AC2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1869D8-A788-05F6-60BA-B2E460976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B8F008-DC64-6B47-49F2-FE3D7A69EA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648C88-86B7-706F-444C-BE19EC8C4C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5026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7BCB0-880F-B39F-D052-75749E9E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DBDAFD-77CA-62D7-76B6-F44F13C9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8826BF-B296-7781-BCB3-44F002B41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456B6E-F70D-96FA-4C4D-9C45B1ECC6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6B0E81-573F-0F67-D8B1-8D05F8E48F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82B477-A3BD-2E38-A5AE-68CC6575DE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54853C-9F74-503D-B564-8FABAE03F7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C3F203-5D38-2773-59A3-29B1B09E5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569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D0511CA-A655-CDBA-B8CC-12E86443AA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A643823-54F0-A698-4E24-7946A2DC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AE4E66-971E-1CFC-8050-211EBCB88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1FFE2D-1376-5FAE-FAE7-0371372F0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54212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4BC37-ED2B-E75D-2A0D-E2C5DBA3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658ACF-A147-03D4-1CFB-774F65F03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A2E03-C5BE-5FFE-642F-180494579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9667D4-E066-B8D8-C9E9-F4BE7B4105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7E6B28-66AE-3485-3997-C8342C99DC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F5C7AE-EFEE-D1D0-8E5A-9B14760BDA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B6C5C8-24F2-14BB-6820-BDD5E75A2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FFA047-537D-C1D9-697B-51D172AD8A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2834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D470B-1AB1-BE77-14F2-CBB9B82E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95BE19-E87A-E2F0-8993-4B6D46B24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C36610-19BC-BAB0-C510-5FDE9518C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BB8B28-7113-245C-D558-1FB5DA4827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A29424-929C-B066-CC19-8913FF05AD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8F0AAF-605F-5DD7-644B-A52A0A592B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8DFF94-7541-C90F-1E08-3D8B0082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4A9C79-D285-FF59-0022-73767E5A1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6740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1B207-0E54-B6F4-A619-498A206B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93FFB0-BBD7-B27B-2B8B-C06D93166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AA4EC3-EBFF-E62B-E313-265591F87A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37ED76-3AF1-6731-DDA4-93E6F48C22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AAD29A-2E77-CCED-8329-AF53D6B305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F5CDEE-AFA2-88E0-8A6C-74B6322271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394DFD-CCFD-BBD6-83D8-919B931ADD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1729DD-E6D2-143A-141C-D070EFB1B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2915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F86EFF-4AFE-5E53-C23F-6D8FE93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5C0D86-4040-8946-891B-F3E342D2E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526F44-CDAE-0C39-4DA4-7A14197FE6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8C1293-8A08-E6D9-0313-5171D1A95F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22795E-9350-0589-82B4-C2D023D7DE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D7329D-B604-C0CA-957D-E5D77E891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8AE83B-9AED-2F82-7449-B198C82CDF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9883BE-2B9B-A205-2A86-DA391812DB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9920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C6115-D5C7-795B-2AA8-11608635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259E4A-FD82-9B16-91E8-2B499B151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6A8932-5F38-8A75-E69D-F3CAC6CF4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16F8BC-4EA7-7237-37B5-13C707D6C4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27F2A1-04D1-BEA3-02BE-2EB6B78EFC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952302-967B-9D08-1188-EF7376F53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CCD35B-FECB-3654-A37D-2BF1AE4868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CBA8B3-832C-EBF9-DC11-D635EA9426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5582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FA6E7-AACF-AFAD-6A39-082633A7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D7F017-8EC0-C384-AE90-A434E77A7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33346A-D0F3-B4CA-38DF-AA49A67D2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EF0896-8AC5-D2F8-43CD-F6723E78EA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2D249D-8AEE-89B7-1530-B50B43D888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5EF77A-7B13-9EEC-BC3F-C0EAE33C74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AE9743-4FF2-5E98-66EE-26A97BE7F6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6A6A51-ABFE-FE41-7494-2FD336C4C3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0185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D7936-6BBF-8F8E-CC99-D2AB2CF3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47A195-7922-098C-A72B-F1D09321E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598573-0965-5CD1-9406-ED7AF2978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DC56A4-31F0-29BA-B78E-3E80812120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EA7E77-5DF3-929F-6943-30C8737F71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27414A-CD63-1270-F567-C7C6241FE9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0F1060-7757-E821-79DC-04A9C2D06D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E9D8EC-7392-BA65-ABA6-DB66D66482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8384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36A9DD-914C-4DB7-3797-B47500D9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CB506A-3ACE-F2BD-1848-083D0B379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E6D711-2487-4868-8E6B-2AA3C973E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478976-5DFA-AFB6-8FB2-D057B40D05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E57FD9-F311-B0B1-373E-5C827F1F92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951B71-D5A6-E8E4-DE72-9266A15B06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92A1F8-EE4A-A524-4AFB-3712AA59F0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C17102-7CEF-0D67-67F7-D402E186C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076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823CD-0BDE-0C0C-7699-C65772F2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2A2FED-87F6-345D-6E28-913B8D8E6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EAF577-8374-6BC0-7CB9-9CFFC63F0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695C3C-AE93-0809-A44A-B1ECD45242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5AE9DC-92AD-6467-B5F0-BE1279629D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3C698C-2153-1CE3-9206-B74CC9FAD2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5F32B3-6B6B-007E-BC32-8559471C96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DFA22B-1C1F-821E-7A72-1B8990D229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6754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D5476-6226-A108-AC4E-3404849F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ECAF74-DA26-064F-4BA1-FE4675D6A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F269D2-196E-57DB-EA11-B812DBDAD1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36C66C-A9AF-51DD-9344-D6939A1B9F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24CF8A-A9A0-A5E2-B4CD-863777D289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70C933-764B-8500-C04A-3F88ED58F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673A1A-D576-94E2-068A-AED8D281B5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7ABE73-AE9E-F858-0388-1F94AF549A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879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A2722-F91A-2B77-B723-4EF2C09E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4439DC-48A7-A150-98C5-EF0A7487D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04DCD1-2706-5922-6F95-CAC647CCD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7CC694-4D8A-A0DD-AE3B-809B347E97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252400-EC23-9753-6F09-AED983275E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D91D37-4EED-B6B4-037C-5E92FB466D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5AF2AF-68B4-5B48-09D1-67B430A89A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8878B7-0A4D-0553-2448-8A777D72B4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6914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F8503A-D3AF-D70B-B810-2338A067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F951FE-B83B-FCAF-125D-F484A1D0C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B7F979-E6A9-9674-1580-3A3CFB98C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DD3E73-5A24-E1B4-70B9-0F30C28A75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BDA38E-F43B-3427-275F-62B7D13BE3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F886F1-512B-00F5-E932-342C09B02E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C8BE4F-435A-CEFA-06F0-DD2C16959D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0FE7AD-AC2D-4D44-2C3A-1E79643F82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3953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EA4BCC-4A23-6C46-5D51-86E2A296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5B67295-385B-A28E-9CFD-E8814417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2B0420-772A-02BE-9253-0E944DBB2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F814C4-CA4F-DAD7-1E29-49E5DB50EC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13F0D1-8E40-A8D6-1405-D555980BABA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777D1D-8C16-3356-6EF5-FE7626A03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03DBD35-9B7A-D6AD-0B72-C024CE29F9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167424-9D7A-0909-1C39-B21A3F9CF1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0301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FEBAA-2AA0-F008-6992-8E76967B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48BEA0-B808-E8D9-0928-1A019D3A5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E9DEC5-1F25-C98B-4551-6251AA15C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54E73E-4214-11A4-9958-9D6275370D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BC3540-5810-0C39-A184-49B18F328F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705720-49A1-C8BA-5E9D-C9378FF12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166DBB-54DA-C687-9ABB-C6713E761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BDF3A6-0254-7DD9-7AA6-FDCC438F5B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0061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A0170-A97A-A47F-A7D8-FC094833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E4CA14-6C1D-810D-B00F-1B67B776C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4B0548-B98D-2E4B-05C8-FB2E7980E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1A0463-649E-B196-2F47-B085299781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48A175-A14E-E33B-3678-E04E173D64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F54D57-FF27-AD8A-C187-5F59254265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76576A-83A0-3F73-9C9C-9462B03649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6CAFF2-43BE-6D5A-5958-6DB57FEE4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5857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B424F-A650-1361-D471-8E87BC1B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8E3CEC-7392-D237-F047-3BE1E417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624534-28EF-3EB3-8A08-B6BDCD7C8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2A3BFE-1500-8177-8DDC-BB5941F35E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296BE1-1EE0-A4D0-259B-19C7A448BA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3094CB-850F-BCB8-8C9F-0DFA1303E1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B5370F-7B19-7437-494A-0BE114B998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D0443F-6CE6-B807-0418-C7FADABC6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0500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4BFA3-6C2A-3230-38C9-5D72C074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54C47F-0B2D-65A1-A3CA-DFDAF8257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AA1E78-3CEE-9FD6-766F-F4F9B6152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9A208B-100C-B755-9B59-E643C27A94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0EA60F-9FE2-4AF2-D1C6-AC10D0A038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1FA34D-D58A-A3F4-87BE-A80329E0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8258A7-DA93-1859-DB99-E99F1BCA3F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407EDA-02AD-9147-D9B2-DDD9A48763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4533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C1BB6-2622-CD5F-A3AA-427823B7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CA15AC-EF8B-AB08-0698-8119A60A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63635B-1130-EB3B-EB37-011181B75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4FECB7-E0DB-D8FB-DAC3-342DE53CC3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D6D9B5-24F1-8998-A9D9-92D6F1A323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693413-474E-5388-520C-4CFFD168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633391-7053-1D80-4D54-62C39B1661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4C0967-8211-AADF-676E-412CB6CE4C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9822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BBBD68-369C-4109-6563-DE9F6209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CFC886-CAA3-F109-2C72-048D7FF0B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254BEB-3526-5C4F-3343-DD70F829E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74BC60-B94E-6A58-1BA1-2B6E1A026A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4400A1-BF5A-049C-15D8-C7A7C9D93C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4ED11F-BF5F-7B36-F24E-F8E680C566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98890D-4D93-4255-7FB9-0B0D5496D6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25810B-694B-BA0F-F292-D8C0D867CD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5436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A5AE1-15C5-1A6B-E924-4E431BCF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BADD9D-68B6-1F84-B4D0-DB12DFEC4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BC623F-1EFC-B9A9-9B13-C27B63AD1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E51F23-E5F2-28F8-5000-35F023B91B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8006EE-F6EB-FDD4-E54E-BFAEDFE688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534564-F580-9250-94CD-350B23D771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7FEA74-FB48-1DBD-DA65-02FEF099EC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6D396A-84EE-1C92-9339-098694AD02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1620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F7B6C-5B31-2504-F8E1-CF697333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F37ABE-9780-2CA4-9FB1-F975492E7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26D936-D47D-7F3E-EA49-B516DE465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E489AF-0F63-9666-62E9-F69682C7F4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CAE617-30F7-B89E-EE6A-19D61BE10D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CDDB06-F5FD-9B8F-747A-B611189997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8FF830-B0EA-C29B-4159-6EA814C1C2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453EA0-2B7B-BA17-3810-30B134F457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153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F72D9-526D-3F07-D94D-C599D1FE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9C1087-8A16-1806-7F7D-6159C0A2A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6E339B-2310-4F2D-D79E-B4DB0A5E8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4A719C-2196-AAA2-C05F-A76D1CE487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12F46B-1122-B8F5-5AF5-6A66868C0F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E0C4D4-728A-EDA3-B279-F3110D558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A21443-9690-C6ED-8177-55EEC0C421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B3FD7D-2687-31BD-836F-36EF08C490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3334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4720F7-D029-5D59-42F3-0851F5B9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904BEB-EE4A-A487-FF4D-BEE290D00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5CF80C-42B1-5AB8-DBB2-ACDC891B63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EED1DB-2809-DA7D-BFA5-ECE97355BF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89F4F2-400D-A176-372E-0025FC599B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C09F4B-00E9-8F9A-A511-B0CC13B870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0C63F5-2AE1-A9F3-5590-F4C420893A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72BC8F-469A-B423-6E32-EEAAD7B2D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1683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FF52A0-DD1D-4B1B-A58C-97A7CF0C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6D4B00-6DAE-D7BB-D0CE-A2DE40551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73B82-9C1C-51B6-BA17-15B6F4636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415D43-17D8-1B92-4E99-952BEE5CCC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350728-E4D0-B4C5-2E77-1F78287A50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AEF737-2594-46E5-9472-E8A23953D9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5CF309-DC1E-4A6E-EDE8-6567D08D20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E32BDF-D1D5-FF86-2B3C-151303801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9452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17F05F-38B3-E1CA-63E9-18FC1326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06BFDF-D5AF-834D-793A-5B226C9FC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431671-81CD-C3CC-00E3-E3EFF1F31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97A601-6E68-A5A7-0FD2-9A3480AFB4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2AEE3E0-EAA2-41DA-ED63-3D38223083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0B3B7D-5563-386F-043A-2156A2ACB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0E4D45-E373-8A9E-5FCF-27BB05AD41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7F8E27-C7A2-095A-1914-B9314BE411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9768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BC5F7E-180E-5F7B-AC59-115BE2F1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C5E521-E372-A08A-BBB1-FED6ADC75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B40D7A-0C0C-BF9A-D6C6-D2F01F499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8DCD7C-C40E-60F7-4CFE-93EAE990D9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9770CE-4245-C7C9-DDE6-8AB4D52061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0EC83F-10B9-519B-E044-735BD62BD3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FD4E5B-B748-3BC4-6A82-7E53FDAD00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61CBF11-534A-8D03-6C3D-EDF7040831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5677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A3CF0-A316-2D31-22BE-BBFC2F1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D3D501-503A-2A1B-2401-AC5CE280B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A8C6EE-451B-0F10-4C1E-691441BD5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7AEA4F-7393-F4B7-232A-71EF5CDAC8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092591-B37A-3DE4-ABB3-A1431456E7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7B79C8-A523-5A0E-6437-8F00AF2FDA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447E21-96E7-70AE-D141-2F6CB398D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93C20C-CEA1-4803-C9CB-93E0A6D70C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6197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8786C5-2B76-A211-329C-1B8DB8C3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BCEE1D-9AEC-2C82-FAC9-AE8E6E5C8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4B7090-E08E-5D6B-69CA-9CA44A3E3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1A6EF4-6826-2DFD-0384-6926F2EE3E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2A952C-1547-6D39-C07D-B16ED38F2C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5626E3-242E-C0FD-539C-376CE811F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789451-088E-9AF1-C960-65E0EA3485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66191D-474C-3948-3BF8-8551D58C1D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2731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314DA-B085-810C-6B44-95D9D522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53DE76D-003E-B26E-59CC-3DAA2263A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8BC0A1-A1F6-5AD6-C627-ABD17AA01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EDE1D7-5F29-2B2A-5454-F0A7AB2DD1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7ED2A3A-45F8-02F7-9739-CF3C9F6DB7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EB22E7-72DF-4FEC-705D-5A7293252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F07A4E-409C-C4C1-1427-27F7F9D3D1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C689C7-C346-5CC6-184C-260FF708BA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0910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E035F-D7EE-1B64-236D-F4957FBF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F55E70-93FE-7F4B-3259-C84615E2A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D49316-71FD-8756-F51A-AB1142C49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DB57AD-9C76-730B-09F7-49ABEBB3C4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558D10-1A45-3F7B-D6D0-F74B4E7365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437A8A-79C8-6E3B-847A-40E07AF7B1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DD1598-7D7F-90DA-B35E-A1489F5D5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C70481-5050-3EF3-5372-60C4E82476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3157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02D6-DC2D-D9E4-9F90-83BD19DB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297714-6D3E-7971-ED2B-95834417A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E9428C-C30E-400F-7AF5-9955F672D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0550F8-B724-43A2-B856-EFF3D7FF94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519DDD-1C38-1765-CB49-D855485D49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D148DD-D2A6-B67E-FE3F-15B1E339BD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1FE9C5-066E-C273-EC35-36AD31A57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AAB9C6-4B1C-4F3A-C60A-A196AED047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0317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9D69D-F6B8-FEF5-5741-9AFF34E5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4BECC5-0750-DEA1-3D0A-1E2DB323E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7DAFCD-7C54-5F13-D8C8-1A6A82C49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663D10-E22F-F184-B790-371D01C4A8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2FA79E-25E2-3938-52E8-C56BA8EB74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189810-5306-732F-795C-FD663A46F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C3E252-B784-0531-2D81-E71668CE4E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EF64F9-C57C-7809-56E5-172974FD21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671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D8090-0280-07EC-FB19-03D83688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27D41A-E488-8501-9F8F-3365F8298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634212-9B83-8EE3-437F-F7702B37B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6D0372-2316-83DE-09B8-31D405E93D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2118C3-50D2-EB6C-B234-9DB0F4CFEE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BFF950-4F61-92EF-B28E-E0FE80A32E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5815718-E5E4-F547-E0E0-F404FC0537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D72593-0493-9C5F-31D6-E63B2E8481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15890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CE915-3CDA-3B8D-F0FD-5AFCF479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F72926-D57C-AB13-6E16-3F36BFA9F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6D6A2C-FFD4-F457-ECEB-29D9F698B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E2F7D1-4AC0-1764-600A-96065228CC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7D682F-9A1A-9325-8B9A-651A3C367F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54EC1F-ABFB-8E06-3964-FC63E3F3A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0FFA74-06FC-2AD5-45B4-9D12D46164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CA4C39-66FA-8A27-9919-DC6F65F62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4512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A411F-4AA9-35AD-3DA9-542CC69B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2CCD46-44FA-23A3-236B-C9F5DA1EB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1BC658-918D-E15F-06A6-E8DB4B3F7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CE83E0-EF44-FFD9-D451-4709AF2897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17A6731-E554-A4CC-4519-AA30CB4D81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E65220-AE11-2F08-0FF4-D478E76AC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48FDEC-984F-D0C3-49CB-AC72037090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0274F3-CA8A-80B5-82F0-422D59BD3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22288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2F287-C09D-2B04-2CDE-2C1A4741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52D76C-7976-0687-6C62-749061680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652AF4-675A-27FC-8EC8-AE4105D5D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A367FD-00A5-7032-1AE2-8A792350FC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FFD56B-E31F-8972-9C54-D5FEFBA509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635E7C-6367-A500-6718-16E9D316C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58388B-9BAB-B67E-4FFF-0B70AEF17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4D0DE3-0227-20F0-12D2-449C4EA9AE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4591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7B6171-F3FC-3A11-B6E7-C79B3D3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D5B1E9-B6AC-A184-72B7-2E0263B01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161FFF-7FBD-A9EA-BE20-70B66925E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D139B9-A682-C6C3-C2C1-E5DB89ACE1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415EEA-1CD9-F72A-29C7-6C3460C466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76E297-7C7D-987C-A183-88A2E681B6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893BD5-662E-9702-36BE-1A0990EE9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272088-48F9-DD54-AF89-9107628B87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2461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0DA8CA-75B3-B72B-A09E-2EB5154B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BF0F1A-9558-7AE4-D413-E82FD2A5F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C046B8-9578-9669-B6C3-8290A2196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1BA450-D4DD-29B3-610D-EEB946F7FD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56B7A7-035B-3AC3-1DE0-49BB33F9E4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C76DD0-7829-E60E-1F45-276B6EBAD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6B2FF1-B5E6-7E84-9247-0963DB5457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76C5A4-F5A7-1C08-23F7-24477E06C1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3556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77E67D-CCE9-BFA7-DDB8-F84115AF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EF2AC3-C02A-8F91-C53D-467A41C58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7E88CF-AB7F-DA5C-B9E0-8C287BA32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F2899E-E36E-4CF7-8013-F48CE136F7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406A5A-8E1E-9745-923B-302C855614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E76016-1505-83CA-DC17-02782D48C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56B1DC-1A61-F8B3-58A9-FCA8DEB760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B9568D-9C5D-D753-254E-9EDE2DBDC2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1231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70311E-C2AE-F9FA-B7EA-6939749E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C3C877-088F-963E-5123-9EB4B8AA1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AFC08A-E0F4-4047-4C82-FF11CE282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4B2E68-082C-3FF4-A29F-0B53BC784F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71E952-F465-1CCB-9297-92C7552F73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CB5F1B-E633-B139-3A1F-9B42C79870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0F7EF7-0964-9AA0-40FC-B0D7270A7E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6C38BA-1F59-828C-F44E-5A5F3966C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99354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5AD0D-5804-40C5-F65A-62CC3737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8328F8-080E-B1E6-90AA-7FE67E0A2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8B4ADA-ECAA-26FA-AFC8-8163288C1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3D8429-8488-6CEE-42F8-203D9A4BB7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0D65AF-00A8-E772-6758-AAA4ACD8FB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06DE59-C72E-7CE6-0E59-E2023BD3EC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C1A814-4319-9CE7-10E8-1E9B287212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55C8F0-85A8-52E4-60F8-BEF541175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11177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6150BF-152C-6874-1B3E-DB4B7087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C0E7AA-8258-7B24-5F57-EDF6AD45F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F3387A-CB6D-565D-00AD-2391FE097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7CFF8A-826D-9A00-8CD5-D49762130D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C4BCFA-2E69-9710-95B7-CBBCE78F84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8FEF17-7AF4-AC64-F715-3C07D30FF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13B557-C9CD-E3AC-8967-BE05571BB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0E4CE3-8F45-C7C5-75AA-8F4980B748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654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400743-5ACD-74CE-BA03-E9804066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EAF3DD-2528-3CBB-9C4A-335C73723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60932B-D69D-F87D-F441-3AAF64032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A13447-3929-AA69-002D-29DB108A82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F07BE5-CE22-29E8-9C99-63E9B7A865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8A3C97-0C74-3F3B-984E-19F674FFF3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6CC727-3EA4-8C38-4AD2-04A3C28068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7556D4-8926-E599-7206-D8F7A94C0F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158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3FD0B-79BB-FD99-4269-85525813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D2879B-DF34-51C0-3A04-0D7828F36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72DB7-FA1F-6C46-D615-EE0C3A3AE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70F6C3-8314-DDDF-1394-C345681536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A2ED33-A81D-447C-5C95-11F5B98E6E9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2ABDD1-C104-1CAD-0941-FADBE20B12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7A8999-59CE-7E26-3B9C-FF444E56D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90B53F-C0DA-7997-B09F-D528289A67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4191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01C98-9C21-644E-192F-AB6A828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20E4B7-778E-0694-D713-635606D5D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63E92F-167A-7D74-8C1B-A8E02289C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4C61C5-B696-997E-1229-FF0BCEEEED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D339F8-FEF6-5ED4-EBA6-5BDBA79BB00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096F8C-2685-6A65-1192-4A7345AB38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16A4BF-61D3-A96C-49B5-300A641C9E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7E2287-1F4C-0A17-BB47-96EDFD560E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8326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607F62-B231-F123-EFE8-DBA03388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7836D3-731A-385D-49F0-7067531B0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3327D-513F-EED5-1BF4-591D9B232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2D50A3-C17F-E7C5-99FE-3D5216E4CE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9A9AEF-B4BC-4A9E-8A83-B14C330F06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6AD7DE-32DE-F989-E504-B26A2DF116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AA6EB6-A005-2BA8-2AB4-8652E399C0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2A5E62-A612-2682-1EFB-4C2491C0B0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6775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C8D32-AC2F-2D6E-DEEF-98FDCA30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107529-E325-F8ED-F10D-1D0104D16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F8BB33-4961-5FAB-99BD-8EF09C47E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950E5E-E003-4641-D9BD-30C3E2B71E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1CCACA-C79F-461D-F194-8E519DB604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85EA5D-E689-1840-FEF1-1EBF86335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2F0231-1533-51FE-1237-0F19EDA1A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D85A1D-24E6-9BDB-E479-9741DECDEC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35329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15653-BB6D-352D-B4B9-22F87846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24A280-26DD-FE5D-63D1-0BD4FBD3F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501AF-5777-E6A3-450E-6FBFBD09E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305AE8-CBF3-F165-69FF-93AF05F836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AA3CC1-3263-1A37-CE1B-E29B9B7B78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D07F74-D659-D42B-AD4F-CA0AC93EE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0B9C90-63D0-F891-FE8D-42DD5F966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FDEDA3-1485-FE08-0F10-26C221109E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7145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49A72-0F88-E765-D373-ABF70E3F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4A5805F-288B-E871-7CDA-C71B0CCF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531FAF-4D1A-DE87-23D2-17D710490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836CE2-7531-5BA1-8115-66451AFF6C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400ED5-9FAF-7B8B-D0E6-1921D5D594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FCE41E-BBC3-D5C8-BE2E-1D90BA1174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5FBC6D-73EB-4B46-02F3-0417529753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845107-363C-BAAF-1853-16EB935CD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719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6CE742-E7F1-638F-A787-F68B1631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696AF5-CE0A-FC56-0AF0-892778BE2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67C636-EBD4-4659-754B-8C7C1DD34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357E9A-668B-02CB-C5F8-5F287CDABC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1F536F-954F-45D4-1878-F2A9B7CB6C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43BB76-C36C-1684-6648-5A6E2DE5D0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9D6CD1-771B-F74B-DBB7-FB93E3499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C4B37F-2554-8CCF-C3CE-B0AA5B70B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7305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14C169-D0E4-21CB-F35C-77E1C54F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5607D8-6796-262C-528E-CDCBAE28B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27080D-2E0F-8F1A-5953-6068C3461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698DA8-7669-AC8A-DA79-DA61157CA8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1B19FA-483A-9D2D-BD0E-62D6175BD2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AFF9F-10C9-5CD8-3FE8-185198073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A91299-F192-3296-4090-A7A23A28EE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B83AFD-2BD2-39F7-9846-72A0921C1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40823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C12665-ECD8-148B-19E6-6BC12869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727156-547D-BAB1-717B-CAAFAB6BC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6117FB-4CC7-532F-18D8-A87FDD02F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EF9F64-0AE9-AEB4-031B-024FB491DF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7104F0-D98C-729F-1427-730F1C2227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D690BE-F679-5D9D-F4DD-BAEB5D54B5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249816-7854-262C-031A-59356F7A88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4B8843-5875-029B-95A6-C9928838E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58534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B3187-FBC7-77A5-C53C-5D9EA950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F4F610-A012-9872-DE18-9C3B6D2B9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F6CA48-2DE9-B3FC-AF52-1BE360586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55D264-0F14-C9ED-73E8-968DBCD99D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AB31F1-80CD-864E-DAEE-50C85BF8E3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12615D-2C18-3542-3156-5E8CAEC543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279229-521A-6583-DC37-1E6C4B0C7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F8B305-19AF-E5C8-D2EA-D4E9F3EE84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6641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D0259A-5D63-1673-DFBC-600673E2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AEDD16-ABBE-6CC2-E68D-8A3BA6C4C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7A19C2-E654-B4CD-B522-06EED9C78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E49048-6D19-BE5A-4D7E-B097463E1A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EED9BE-E985-42F4-8638-BBC5FEBF86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F97B0B-5A76-B2BA-17CE-F43A9F59BE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5CBC3B-30FC-AC05-B7ED-8F284F81F4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4F4E36-EAB5-9735-917C-C42544BA77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913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D3B6EF3-42E7-41A8-6AF4-CB0F0CB056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E9FC8C-6E38-2AAB-151F-71C1287E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3666C0-276A-D0C2-BD3A-46277CEE2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984D2A-A17F-A93A-5B91-C5D81F34B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23278346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D75A72-3521-2F39-B380-FAC97722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826BB0-2BA0-BE0E-1FDB-2FDF3E2D2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2FAFC-FC47-8AD3-6E24-5E0109531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3CE4E9-DBB1-4928-14FD-ABC837FB81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6F336F-B89D-B3F4-24D0-3BF86291C2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3C1B5D-A2C6-D989-62DF-214F5FEC3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8C4714-386F-63FD-1C02-E4FCCD2EE9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C54C00-E0FF-04D0-7FCE-38FAD79D8A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53413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A05ADE-C855-011E-6F80-1E6135B8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F734A0-2BD1-1247-2E85-746A8627C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F5FBCD-B2D7-1B4C-782E-26ECF92A9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7017B2-A49E-C2A9-68CB-8B36E144C9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0DDCA0-128D-A6FF-AA3B-136EDBECC8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F58133-C9C3-806A-9057-68C0EFFD0A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0AEABB-BA04-E98E-BDE2-BC8B17195F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E4E2CE-4DDA-D73B-EBF1-57E8D30A5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40782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09DF6-1A94-AB9E-61F8-8ACDDF15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8EDC13-C7DF-994E-D603-67CD41095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4E1465-37CC-7125-6EDC-DE38726AF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55913F-3893-53BD-BC3A-42F64CE3C4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AF75C2-43B5-D400-1E46-211ED350CAA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5A7433-DB81-F6A4-9B36-7A716B7B86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1A087E-E9E1-DB0A-1B4C-53E0A49DB9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700E5E-5AF0-08F9-AC7B-8560614E5B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09010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CE224-9986-5F52-52DE-790E27C1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E90439-1747-2078-F56A-08FAAD954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8E9122-D8C9-45B7-7B00-0E53B7E9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F3F115-8557-3D6D-1474-4A9A8CF868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D5F674-5336-B0F8-F798-DE57D1387D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44120A-7729-979F-1283-EB3327BBB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540A3D-012F-CBBF-BEAD-031D5EB7FF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C8CDAC-B5CC-B9F3-B2D3-A5DF9B5565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01552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69263-3F48-CBBC-0D24-C767C431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E546F1-7AD4-8753-E46D-60D63103B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F06A53-9D5B-18B1-5E83-787407CD4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858687-C98A-51F0-D939-E8C487DE71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550C5E-7E4C-E10F-E2F3-F3A54B1F80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D432BA-0E72-38D5-C1B7-33FC4273D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B9DAC5-C491-7015-A5A4-200B23614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90AED9-F910-16DA-C2C7-E5BECF5DFA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09117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8E800-8916-8AD0-2986-7A3283C2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09E582-1D28-1160-B287-6F303BBA5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188218-BF00-0B7F-A263-C5DDAC8B7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C4E25E-B7C2-93C7-48B5-A62E30B543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598D0B-0F65-EF80-FEE5-E164F190D0F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60E7B3-75ED-8A33-33F6-BF550EFD6D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D60A44-C6E4-7A7F-E045-B24A7EE5EE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A8A52A-1F96-105C-CADB-95A7E12386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62112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6BBCE-B36B-BAD4-AA9A-B8B69ECF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87D7B4-9009-6CF5-26C7-FECE16B29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E4B855-7E12-C5F0-3137-6C4BC1765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E1C1B5-2F7F-64AF-EFE6-D8B86B5DCD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53A6C1-3D1E-D28F-7DA9-D7FA681A9F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34D1AF-8C8F-C678-899B-83ECAF2595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B12F89D-9307-BC70-6F84-EA8F08AB63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CD2FA0-9EE7-F799-91C4-EF289B6095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37294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64C17-E4C5-86B3-76D6-513FB63E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4D46DB-C48E-F8B8-D062-585DA7F2D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B51E40-1358-B6B6-E069-8F5C06D71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F3C640-DCA7-E6AA-EE0E-4DCEF06F78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AE898F-786B-AFE3-C469-6F4E622E74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A7E33B-B287-2946-875F-76BFFBD801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EF9EC0-51BD-1B7D-326A-722A7EBAA0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5B7F2B-7678-504B-B678-3766E477B1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0831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7C59F4-F5C6-4F81-3FD1-85AB720B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CC484E-D295-82FC-D468-5E542125C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C9155D-E423-9EAE-E663-0E275690A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32AFD2-D299-4570-C9D5-726FEA56E3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B23DED-0E32-A3F0-AC53-D8DC13DA1B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E57859-8326-9E04-BD83-6F2F259C2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49D1F2-E8D2-02E4-B24D-FA79AA2C2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CE69B2-DD93-E658-3B49-6FD84B2B43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69716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519231-06FB-91A3-907C-CAA42B27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3F74DE-92BE-427B-FF5E-83C7E9FEC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C4F70C-89BF-A539-7452-0B3AD348A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109293-8370-7A6C-EB4F-5DED191517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68EE5B-24C2-E192-C8C3-E9EDFD1780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BA2D50-FCBA-3B2D-C15D-7674ECA034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EE5F23-D64C-9B7A-840A-5BA6C40DF8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FF786F-76A6-AC31-1251-8D9BC211EF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023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05D21-41B5-E2CA-13E1-BF52897A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46A69C-5444-C496-0627-F77C37B09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DBCA7C-BD00-EB8F-5F65-057A624C8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14E576-0B7C-1493-41AD-88840C5780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0AC422-FA94-F77B-646B-F2E01B595A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E57275-1D50-1255-C28D-1770B7EAC2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6FB390-B574-75FD-482F-EC8DCF6124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D35197-BC10-EAE5-E4BE-9FA86368C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2659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7F7367-F7BE-0AF1-F0C2-BD90C123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4B9C60-162B-E424-FEE8-208DE6C38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05C1BE-AD85-5EC8-1D0F-177CF8FEE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847B99-CC26-0CCC-A708-48E93CCD28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1CB250-03EF-DE28-42BC-F60BC8A9E7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E5AC5E-D32A-D2A9-D099-A229E8ADA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232724-F6C9-6645-2556-8E406EBA4C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52D68C-E798-F3E3-739C-708C53167A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44127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5A3E61-E8FA-F1B0-B20D-2C55D777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7E0859-D88F-5A5F-398C-7520B3CC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326E54-F1ED-47FE-B8D9-49EAEC4D2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A9555C-565D-A51D-D30A-F7BF13B20A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72FCAD-AFBC-5032-3EA0-F58E917FFD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24D254-4DEC-81C7-EE5F-48A22F72E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E93F74-5306-E7A4-2B93-3B90CC96FA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02D770-1B70-B3C3-21C0-110F628B6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42480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55BD3F-82AF-4CB1-AD0C-D5A40831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F82ADB-0D8B-1734-FB73-D67B3C35F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254438-40F7-8A6D-656F-93F3A1BEF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7101EB-7D04-F88A-D208-27F0C752E2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EA7B33-7368-9CEF-0ADE-27996712996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327591-F9BC-2C6D-9B37-DF774F3CA8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47A94E-720A-04DE-89A3-A39DCFFF5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84B159-78AA-DA42-67D8-8C779A7286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8561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E3CA51A-A3C7-C575-0454-976D93806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01EA5E9-282A-0B9E-4513-5D60D87A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CB8B95-FF2C-10F2-1307-BBB4AA389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81E2ACD-91CE-ED5F-577F-6A47E3790A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9936446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8857FF-C6F5-4028-304E-B7EC0977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5D34C6-73C8-7DF4-3EE4-C2D814A5A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714BD7-4DC5-5F2F-C350-E044854EB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B89BB1-A6B9-424D-1CC4-DD264F7CDA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B39AEB-C73E-417E-EA0F-05C07C76ED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FBF056-9DA5-19F5-A30F-FDCA27255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95CD7F-F501-4EFA-9BD4-D5F0F9443C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3D765F-F245-75CF-E229-FE23130DF1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04949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BD620-04E8-B311-9C1D-C4F3DB4D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570841-B4C9-F5A6-2448-EEC117364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8B5C1E-3522-5E30-C920-FE2B6234C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1A6375-5FF5-4087-A873-5F046D376F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7D1A71-F3DC-3D69-E680-D75A3908AB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89C8AD-702E-5C2B-D802-B455560D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B2F280-CFA5-43C0-BFCB-0C02B717E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94B513-F0BA-5BE2-AD0E-461FF2B78F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10198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33417-2EAF-3F7B-37D1-C237CEDE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BFF25D-6534-1169-91CA-E9D6B21F9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8FADDE-458B-8C7F-3019-A68CBDF7A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C30169-1C67-DAE5-08D1-7C4FDA4277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E81F9B-0B0E-38D4-B423-DE65F1B9A5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7631DE-E447-29BF-3D89-E48DE4D539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380C89-56A7-78FB-05C4-7FEA63FB95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EDDA30-9E60-643F-1555-CBE39C7785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028212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E79D6-9FC8-0B69-4736-CE37E2D6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F5A063-6F2B-440C-41ED-5B7BA3172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1C7AF-BD6B-D622-641F-D1EF32E49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197907-9571-6361-2AF1-843F06B131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30C0B5-4CAC-21D2-4F4B-0F32591552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ACEAB9-1BD6-8030-2F54-9FAC0827DD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9E68F9-75A9-8AF4-E0EC-1D9DC1B1C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6ED896-592A-67A5-CC79-38A38F7887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03946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3BA5A-01FD-74BE-FBB6-371A9570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575719-3B18-F9C8-C804-D8A1A2A14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14BDD3-620D-25EF-16C3-08D884A68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E649C7-CFDC-49BF-02F0-0B5E218405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5A6EEB-3290-CC9E-5E0D-65EDF2A9D4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D33B92-4A47-7466-CA74-900B7E7440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0D532F-5FD2-F8CB-47DD-B55B1356E2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65C6E6-FD7B-B610-48F6-C4695AD79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69506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02DC4-8DC6-A5F1-5784-BC500D06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B353D5-1A57-281F-AEF3-3C349A8B0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BFF2AB-D98F-E7CD-6CF1-3AB989284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059485-B422-3C7B-BC17-5ABD3034DC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D77B22-01BA-98D7-60A1-BB132F8F21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FCB4D5-9192-BE22-CF74-321EC8D0E8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2B3EA8-3316-4D74-AA19-66C710415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48ED41-83FF-CECC-7128-4CFFC65DD9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332937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</TotalTime>
  <Words>3918</Words>
  <Application>Microsoft Office PowerPoint</Application>
  <PresentationFormat>Bredbild</PresentationFormat>
  <Paragraphs>1117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Jansson</dc:creator>
  <cp:lastModifiedBy>Marcus Jansson</cp:lastModifiedBy>
  <cp:revision>1</cp:revision>
  <dcterms:created xsi:type="dcterms:W3CDTF">2023-08-23T11:09:51Z</dcterms:created>
  <dcterms:modified xsi:type="dcterms:W3CDTF">2023-08-23T11:12:57Z</dcterms:modified>
</cp:coreProperties>
</file>