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2015-08-24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Barometerindikatorn och BNP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3626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Arbetslöshet och jämviktsarbetslöshet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849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0397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1312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strukturellt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173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Oljepris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Brent, dollar per fat,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6232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13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Global varuhandel och industriproduktion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3-månaders glidande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49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Konsumentförtroende i USA, euroområdet och Sverige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829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OECD-länderna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359569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65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Råvarupriser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2005=100 respektive dollar per fat, veckovärden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660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545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BNP-gap, KPIF och reporänta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254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Produktionsvolym i olika branscher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2000=100,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7078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konsumtion, real disponibel inkomst och sparkvot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699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144</Words>
  <Application>Microsoft Office PowerPoint</Application>
  <PresentationFormat>A4 (210 x 297 mm)</PresentationFormat>
  <Paragraphs>33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Office-tema</vt:lpstr>
      <vt:lpstr>Barometerindikatorn och BNP</vt:lpstr>
      <vt:lpstr>Global varuhandel och industriproduktion</vt:lpstr>
      <vt:lpstr>Konsumentförtroende i USA, euroområdet och Sverige</vt:lpstr>
      <vt:lpstr>BNP i OECD-länderna</vt:lpstr>
      <vt:lpstr>Råvarupriser</vt:lpstr>
      <vt:lpstr>Styrräntor</vt:lpstr>
      <vt:lpstr>BNP-gap, KPIF och reporänta</vt:lpstr>
      <vt:lpstr>Produktionsvolym i olika branscher </vt:lpstr>
      <vt:lpstr>Hushållens konsumtion, real disponibel inkomst och sparkvot</vt:lpstr>
      <vt:lpstr>Arbetslöshet och jämviktsarbetslöshet</vt:lpstr>
      <vt:lpstr>Konsumentpriser</vt:lpstr>
      <vt:lpstr>Inflationsförväntningar</vt:lpstr>
      <vt:lpstr>Finansiellt sparande och strukturellt sparande i offentlig sektor</vt:lpstr>
      <vt:lpstr>Oljepris</vt:lpstr>
      <vt:lpstr>BNP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42</cp:revision>
  <dcterms:created xsi:type="dcterms:W3CDTF">2013-02-22T10:31:08Z</dcterms:created>
  <dcterms:modified xsi:type="dcterms:W3CDTF">2015-08-24T14:25:22Z</dcterms:modified>
</cp:coreProperties>
</file>