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2006-12-29=100, veckovärden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21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87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Statsobligationsräntor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dagsvärden, 5-dagars glidande medelvärde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33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Börsen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Index, dagsvärden, 5-dagars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7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Växelkurs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 smtClean="0"/>
              <a:t>Yuan</a:t>
            </a:r>
            <a:r>
              <a:rPr lang="sv-SE" dirty="0" smtClean="0"/>
              <a:t>/USD,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68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89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konsoliderade bruttoskuld i euroområdet, 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Maastrichtskuld,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86697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2006=100,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58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januari 2005=100, säsongsrensade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8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Andelen visstidsanställda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sysselsatta,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23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90</Words>
  <Application>Microsoft Office PowerPoint</Application>
  <PresentationFormat>A4 (210 x 297 mm)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Börsutveckling</vt:lpstr>
      <vt:lpstr>Statsobligationsräntor</vt:lpstr>
      <vt:lpstr>Börsen i Kina</vt:lpstr>
      <vt:lpstr>Växelkurs</vt:lpstr>
      <vt:lpstr>Råvarupriser</vt:lpstr>
      <vt:lpstr>Offentliga sektorns konsoliderade bruttoskuld i euroområdet, 2014</vt:lpstr>
      <vt:lpstr>Fasta bruttoinvesteringar i euroområdet</vt:lpstr>
      <vt:lpstr>Bostadspriser</vt:lpstr>
      <vt:lpstr>Andelen visstidsanställda</vt:lpstr>
      <vt:lpstr>Hushållens konsumtion och sparkvot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42</cp:revision>
  <dcterms:created xsi:type="dcterms:W3CDTF">2013-02-22T10:31:08Z</dcterms:created>
  <dcterms:modified xsi:type="dcterms:W3CDTF">2015-08-24T14:31:43Z</dcterms:modified>
</cp:coreProperties>
</file>