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58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Hushållsbarometerns mikro- och makroindex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04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Investeringar, hushållens konsumtion och export </a:t>
            </a:r>
            <a:br>
              <a:rPr lang="sv-SE" dirty="0" smtClean="0"/>
            </a:br>
            <a:r>
              <a:rPr lang="sv-SE" dirty="0" smtClean="0"/>
              <a:t>i Kina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41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Shanghai-börsen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2006-01-01=100,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3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Nödlidande krediter i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yuan respektive 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0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Bostadspriser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HOX prisindex, index januari 2005=100,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625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låneskulder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årlig disponibel inkomst,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205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945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40474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60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84</Words>
  <Application>Microsoft Office PowerPoint</Application>
  <PresentationFormat>A4 (210 x 297 mm)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Office-tema</vt:lpstr>
      <vt:lpstr>Börsutveckling</vt:lpstr>
      <vt:lpstr>Investeringar, hushållens konsumtion och export  i Kina</vt:lpstr>
      <vt:lpstr>Shanghai-börsen</vt:lpstr>
      <vt:lpstr>Nödlidande krediter i Kina</vt:lpstr>
      <vt:lpstr>Bostadspriser</vt:lpstr>
      <vt:lpstr>Hushållens låneskulder</vt:lpstr>
      <vt:lpstr>Asylsökande</vt:lpstr>
      <vt:lpstr>Befolkning</vt:lpstr>
      <vt:lpstr>Hushållens konsumtion och sparkvot</vt:lpstr>
      <vt:lpstr>Hushållsbarometerns mikro- och makroindex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45</cp:revision>
  <dcterms:created xsi:type="dcterms:W3CDTF">2013-02-22T10:31:08Z</dcterms:created>
  <dcterms:modified xsi:type="dcterms:W3CDTF">2016-03-22T08:39:39Z</dcterms:modified>
</cp:coreProperties>
</file>