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3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39" r:id="rId81"/>
    <p:sldId id="340" r:id="rId82"/>
    <p:sldId id="341" r:id="rId83"/>
    <p:sldId id="342" r:id="rId84"/>
    <p:sldId id="343" r:id="rId85"/>
    <p:sldId id="344" r:id="rId86"/>
    <p:sldId id="345" r:id="rId87"/>
    <p:sldId id="346" r:id="rId88"/>
    <p:sldId id="347" r:id="rId89"/>
    <p:sldId id="348" r:id="rId90"/>
    <p:sldId id="349" r:id="rId91"/>
    <p:sldId id="350" r:id="rId92"/>
    <p:sldId id="351" r:id="rId93"/>
    <p:sldId id="352" r:id="rId94"/>
    <p:sldId id="353" r:id="rId95"/>
    <p:sldId id="354" r:id="rId96"/>
    <p:sldId id="355" r:id="rId97"/>
    <p:sldId id="356" r:id="rId98"/>
    <p:sldId id="357" r:id="rId99"/>
    <p:sldId id="358" r:id="rId100"/>
    <p:sldId id="359" r:id="rId101"/>
    <p:sldId id="360" r:id="rId102"/>
    <p:sldId id="361" r:id="rId103"/>
    <p:sldId id="362" r:id="rId104"/>
    <p:sldId id="363" r:id="rId105"/>
    <p:sldId id="364" r:id="rId106"/>
    <p:sldId id="365" r:id="rId107"/>
    <p:sldId id="366" r:id="rId108"/>
    <p:sldId id="367" r:id="rId109"/>
    <p:sldId id="368" r:id="rId110"/>
    <p:sldId id="369" r:id="rId111"/>
    <p:sldId id="370" r:id="rId112"/>
    <p:sldId id="371" r:id="rId113"/>
    <p:sldId id="372" r:id="rId114"/>
    <p:sldId id="373" r:id="rId115"/>
    <p:sldId id="374" r:id="rId116"/>
    <p:sldId id="375" r:id="rId117"/>
    <p:sldId id="376" r:id="rId118"/>
    <p:sldId id="377" r:id="rId119"/>
    <p:sldId id="378" r:id="rId120"/>
    <p:sldId id="379" r:id="rId121"/>
    <p:sldId id="380" r:id="rId122"/>
    <p:sldId id="381" r:id="rId123"/>
    <p:sldId id="382" r:id="rId124"/>
    <p:sldId id="383" r:id="rId125"/>
    <p:sldId id="384" r:id="rId126"/>
    <p:sldId id="385" r:id="rId127"/>
    <p:sldId id="386" r:id="rId128"/>
    <p:sldId id="387" r:id="rId129"/>
    <p:sldId id="388" r:id="rId130"/>
    <p:sldId id="389" r:id="rId131"/>
    <p:sldId id="390" r:id="rId132"/>
    <p:sldId id="391" r:id="rId133"/>
    <p:sldId id="392" r:id="rId134"/>
    <p:sldId id="393" r:id="rId135"/>
    <p:sldId id="394" r:id="rId136"/>
    <p:sldId id="395" r:id="rId137"/>
    <p:sldId id="396" r:id="rId138"/>
    <p:sldId id="397" r:id="rId139"/>
    <p:sldId id="398" r:id="rId140"/>
    <p:sldId id="399" r:id="rId141"/>
    <p:sldId id="400" r:id="rId142"/>
    <p:sldId id="401" r:id="rId143"/>
    <p:sldId id="402" r:id="rId144"/>
    <p:sldId id="403" r:id="rId145"/>
    <p:sldId id="404" r:id="rId146"/>
    <p:sldId id="405" r:id="rId147"/>
    <p:sldId id="406" r:id="rId148"/>
    <p:sldId id="407" r:id="rId149"/>
    <p:sldId id="408" r:id="rId150"/>
    <p:sldId id="409" r:id="rId151"/>
    <p:sldId id="410" r:id="rId152"/>
    <p:sldId id="411" r:id="rId153"/>
    <p:sldId id="412" r:id="rId154"/>
    <p:sldId id="413" r:id="rId155"/>
    <p:sldId id="414" r:id="rId156"/>
    <p:sldId id="415" r:id="rId157"/>
    <p:sldId id="416" r:id="rId158"/>
    <p:sldId id="417" r:id="rId159"/>
    <p:sldId id="418" r:id="rId160"/>
    <p:sldId id="419" r:id="rId161"/>
    <p:sldId id="420" r:id="rId162"/>
    <p:sldId id="421" r:id="rId163"/>
    <p:sldId id="422" r:id="rId164"/>
    <p:sldId id="423" r:id="rId165"/>
    <p:sldId id="424" r:id="rId166"/>
    <p:sldId id="425" r:id="rId167"/>
    <p:sldId id="426" r:id="rId168"/>
    <p:sldId id="427" r:id="rId169"/>
    <p:sldId id="428" r:id="rId170"/>
    <p:sldId id="429" r:id="rId171"/>
    <p:sldId id="430" r:id="rId172"/>
    <p:sldId id="431" r:id="rId173"/>
    <p:sldId id="432" r:id="rId174"/>
    <p:sldId id="433" r:id="rId175"/>
    <p:sldId id="434" r:id="rId176"/>
    <p:sldId id="435" r:id="rId177"/>
    <p:sldId id="436" r:id="rId178"/>
    <p:sldId id="437" r:id="rId179"/>
    <p:sldId id="438" r:id="rId180"/>
    <p:sldId id="439" r:id="rId181"/>
    <p:sldId id="440" r:id="rId182"/>
    <p:sldId id="441" r:id="rId183"/>
    <p:sldId id="442" r:id="rId184"/>
    <p:sldId id="443" r:id="rId185"/>
    <p:sldId id="444" r:id="rId186"/>
    <p:sldId id="445" r:id="rId187"/>
    <p:sldId id="446" r:id="rId188"/>
    <p:sldId id="447" r:id="rId189"/>
    <p:sldId id="448" r:id="rId190"/>
    <p:sldId id="449" r:id="rId191"/>
    <p:sldId id="450" r:id="rId192"/>
  </p:sldIdLst>
  <p:sldSz cx="12192000" cy="6858000"/>
  <p:notesSz cx="6858000" cy="9144000"/>
  <p:defaultTextStyle>
    <a:defPPr>
      <a:defRPr lang="sv-SE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781" userDrawn="1">
          <p15:clr>
            <a:srgbClr val="A4A3A4"/>
          </p15:clr>
        </p15:guide>
        <p15:guide id="3" orient="horz" pos="835" userDrawn="1">
          <p15:clr>
            <a:srgbClr val="A4A3A4"/>
          </p15:clr>
        </p15:guide>
        <p15:guide id="4" orient="horz" pos="3843" userDrawn="1">
          <p15:clr>
            <a:srgbClr val="A4A3A4"/>
          </p15:clr>
        </p15:guide>
        <p15:guide id="5" pos="212" userDrawn="1">
          <p15:clr>
            <a:srgbClr val="A4A3A4"/>
          </p15:clr>
        </p15:guide>
        <p15:guide id="6" pos="75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howGuides="1">
      <p:cViewPr varScale="1">
        <p:scale>
          <a:sx n="114" d="100"/>
          <a:sy n="114" d="100"/>
        </p:scale>
        <p:origin x="414" y="102"/>
      </p:cViewPr>
      <p:guideLst>
        <p:guide orient="horz" pos="164"/>
        <p:guide orient="horz" pos="781"/>
        <p:guide orient="horz" pos="835"/>
        <p:guide orient="horz" pos="3843"/>
        <p:guide pos="212"/>
        <p:guide pos="75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notesMaster" Target="notesMasters/notesMaster1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viewProps" Target="viewProps.xml"/><Relationship Id="rId190" Type="http://schemas.openxmlformats.org/officeDocument/2006/relationships/slide" Target="slides/slide189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theme" Target="theme/theme1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tableStyles" Target="tableStyles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2023-05-23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AB964-CEAD-49CE-8E63-472EBF6B9494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5122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36062" y="6116644"/>
            <a:ext cx="85344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336064" y="274640"/>
            <a:ext cx="8444302" cy="4180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765180"/>
            <a:ext cx="8444302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DAD420AE-45A9-4DAD-8CE6-21675703806F}"/>
              </a:ext>
            </a:extLst>
          </p:cNvPr>
          <p:cNvGrpSpPr/>
          <p:nvPr userDrawn="1"/>
        </p:nvGrpSpPr>
        <p:grpSpPr>
          <a:xfrm>
            <a:off x="10869123" y="417637"/>
            <a:ext cx="1036322" cy="6246124"/>
            <a:chOff x="10869123" y="417637"/>
            <a:chExt cx="1036322" cy="6246124"/>
          </a:xfrm>
        </p:grpSpPr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9239EC55-13C7-406C-8430-10D8A3614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1281734"/>
              <a:ext cx="491141" cy="687597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49B89E01-CE11-479D-9097-B0A2DE7A06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2145830"/>
              <a:ext cx="483017" cy="681055"/>
            </a:xfrm>
            <a:prstGeom prst="rect">
              <a:avLst/>
            </a:prstGeom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00EA9306-B466-464E-A2A9-B5F85295A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6145" y="4725144"/>
              <a:ext cx="480917" cy="678094"/>
            </a:xfrm>
            <a:prstGeom prst="rect">
              <a:avLst/>
            </a:prstGeom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021CA271-5F34-475E-9023-5B4008B79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3009926"/>
              <a:ext cx="483017" cy="683470"/>
            </a:xfrm>
            <a:prstGeom prst="rect">
              <a:avLst/>
            </a:prstGeom>
          </p:spPr>
        </p:pic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CE02F084-547C-4EE8-8D65-7DA83F8102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417637"/>
              <a:ext cx="491141" cy="694764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B07E1A32-37EE-47F4-8942-5D09BE766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9123" y="5569527"/>
              <a:ext cx="1036322" cy="1094234"/>
            </a:xfrm>
            <a:prstGeom prst="rect">
              <a:avLst/>
            </a:prstGeom>
          </p:spPr>
        </p:pic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DCF27615-62AB-4F8E-B8BB-BBAC82105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3861888"/>
              <a:ext cx="491167" cy="694764"/>
            </a:xfrm>
            <a:prstGeom prst="rect">
              <a:avLst/>
            </a:prstGeom>
          </p:spPr>
        </p:pic>
      </p:grp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551A79A3-B732-4526-803B-A54A7EFD61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988" y="2132856"/>
            <a:ext cx="10457777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39"/>
            <a:ext cx="8658000" cy="504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6061" y="1418802"/>
            <a:ext cx="8658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3" y="836777"/>
            <a:ext cx="8658000" cy="504000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6063" y="6116644"/>
            <a:ext cx="86580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2" y="274640"/>
            <a:ext cx="5382000" cy="504000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5360" y="6148173"/>
            <a:ext cx="5382000" cy="594000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879976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879976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886651" y="279504"/>
            <a:ext cx="5382000" cy="50400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879976" y="6147072"/>
            <a:ext cx="5382000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utan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40"/>
            <a:ext cx="8658000" cy="92211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335360" y="1319217"/>
            <a:ext cx="8658000" cy="47740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314587" y="6192000"/>
            <a:ext cx="9335631" cy="3672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 hasCustomPrompt="1"/>
          </p:nvPr>
        </p:nvSpPr>
        <p:spPr>
          <a:xfrm>
            <a:off x="314587" y="1764001"/>
            <a:ext cx="9335631" cy="337026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84408" indent="-285757">
              <a:buSzPct val="120000"/>
              <a:buFont typeface="Arial" pitchFamily="34" charset="0"/>
              <a:buChar char="•"/>
              <a:defRPr sz="1800"/>
            </a:lvl2pPr>
          </a:lstStyle>
          <a:p>
            <a:pPr lvl="0"/>
            <a:r>
              <a:rPr lang="sv-SE" dirty="0"/>
              <a:t>Disposition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2" hasCustomPrompt="1"/>
          </p:nvPr>
        </p:nvSpPr>
        <p:spPr>
          <a:xfrm>
            <a:off x="314584" y="255600"/>
            <a:ext cx="11431385" cy="925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800" b="1"/>
            </a:lvl1pPr>
          </a:lstStyle>
          <a:p>
            <a:pPr lvl="0"/>
            <a:r>
              <a:rPr lang="sv-SE" dirty="0"/>
              <a:t>KONJUNKTURINSTITUTET                                                                Datum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587" y="2091600"/>
            <a:ext cx="9335631" cy="2242800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sv-SE" dirty="0"/>
              <a:t>Avsnitt 1</a:t>
            </a:r>
          </a:p>
          <a:p>
            <a:pPr lvl="0"/>
            <a:r>
              <a:rPr lang="sv-SE" dirty="0"/>
              <a:t>Avsnitt 2</a:t>
            </a:r>
          </a:p>
          <a:p>
            <a:pPr lvl="0"/>
            <a:r>
              <a:rPr lang="sv-SE" dirty="0"/>
              <a:t>Avsnitt 3</a:t>
            </a:r>
          </a:p>
        </p:txBody>
      </p:sp>
    </p:spTree>
    <p:extLst>
      <p:ext uri="{BB962C8B-B14F-4D97-AF65-F5344CB8AC3E}">
        <p14:creationId xmlns:p14="http://schemas.microsoft.com/office/powerpoint/2010/main" val="1477587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4368" y="6093304"/>
            <a:ext cx="658296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6064" y="274639"/>
            <a:ext cx="8444302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77632" y="1319218"/>
            <a:ext cx="8002734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6063" y="6453189"/>
            <a:ext cx="124005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2023-05-23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76113" y="6453189"/>
            <a:ext cx="961551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191633" y="6453189"/>
            <a:ext cx="72878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</p:sldLayoutIdLst>
  <p:txStyles>
    <p:titleStyle>
      <a:lvl1pPr algn="l" defTabSz="914423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80" indent="-180980" algn="l" defTabSz="9144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9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5001" indent="-173042" algn="l" defTabSz="91442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81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60" indent="-180980" algn="l" defTabSz="914423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63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emf"/><Relationship Id="rId2" Type="http://schemas.openxmlformats.org/officeDocument/2006/relationships/image" Target="../media/image190.emf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emf"/><Relationship Id="rId2" Type="http://schemas.openxmlformats.org/officeDocument/2006/relationships/image" Target="../media/image192.emf"/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emf"/><Relationship Id="rId2" Type="http://schemas.openxmlformats.org/officeDocument/2006/relationships/image" Target="../media/image194.emf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emf"/><Relationship Id="rId2" Type="http://schemas.openxmlformats.org/officeDocument/2006/relationships/image" Target="../media/image196.emf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emf"/><Relationship Id="rId2" Type="http://schemas.openxmlformats.org/officeDocument/2006/relationships/image" Target="../media/image198.emf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emf"/><Relationship Id="rId2" Type="http://schemas.openxmlformats.org/officeDocument/2006/relationships/image" Target="../media/image201.emf"/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emf"/><Relationship Id="rId2" Type="http://schemas.openxmlformats.org/officeDocument/2006/relationships/image" Target="../media/image203.emf"/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emf"/><Relationship Id="rId2" Type="http://schemas.openxmlformats.org/officeDocument/2006/relationships/image" Target="../media/image205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emf"/><Relationship Id="rId2" Type="http://schemas.openxmlformats.org/officeDocument/2006/relationships/image" Target="../media/image208.emf"/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emf"/><Relationship Id="rId2" Type="http://schemas.openxmlformats.org/officeDocument/2006/relationships/image" Target="../media/image210.emf"/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emf"/><Relationship Id="rId2" Type="http://schemas.openxmlformats.org/officeDocument/2006/relationships/image" Target="../media/image212.emf"/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emf"/><Relationship Id="rId2" Type="http://schemas.openxmlformats.org/officeDocument/2006/relationships/image" Target="../media/image214.emf"/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emf"/><Relationship Id="rId2" Type="http://schemas.openxmlformats.org/officeDocument/2006/relationships/image" Target="../media/image216.emf"/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emf"/><Relationship Id="rId2" Type="http://schemas.openxmlformats.org/officeDocument/2006/relationships/image" Target="../media/image218.emf"/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emf"/><Relationship Id="rId2" Type="http://schemas.openxmlformats.org/officeDocument/2006/relationships/image" Target="../media/image220.emf"/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emf"/><Relationship Id="rId2" Type="http://schemas.openxmlformats.org/officeDocument/2006/relationships/image" Target="../media/image222.emf"/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emf"/><Relationship Id="rId2" Type="http://schemas.openxmlformats.org/officeDocument/2006/relationships/image" Target="../media/image22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emf"/><Relationship Id="rId2" Type="http://schemas.openxmlformats.org/officeDocument/2006/relationships/image" Target="../media/image226.emf"/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emf"/><Relationship Id="rId2" Type="http://schemas.openxmlformats.org/officeDocument/2006/relationships/image" Target="../media/image228.emf"/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emf"/><Relationship Id="rId2" Type="http://schemas.openxmlformats.org/officeDocument/2006/relationships/image" Target="../media/image230.emf"/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emf"/><Relationship Id="rId2" Type="http://schemas.openxmlformats.org/officeDocument/2006/relationships/image" Target="../media/image232.emf"/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emf"/><Relationship Id="rId2" Type="http://schemas.openxmlformats.org/officeDocument/2006/relationships/image" Target="../media/image234.emf"/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emf"/><Relationship Id="rId2" Type="http://schemas.openxmlformats.org/officeDocument/2006/relationships/image" Target="../media/image236.emf"/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emf"/><Relationship Id="rId2" Type="http://schemas.openxmlformats.org/officeDocument/2006/relationships/image" Target="../media/image238.emf"/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emf"/><Relationship Id="rId2" Type="http://schemas.openxmlformats.org/officeDocument/2006/relationships/image" Target="../media/image240.emf"/><Relationship Id="rId1" Type="http://schemas.openxmlformats.org/officeDocument/2006/relationships/slideLayout" Target="../slideLayouts/slideLayout3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emf"/><Relationship Id="rId2" Type="http://schemas.openxmlformats.org/officeDocument/2006/relationships/image" Target="../media/image242.emf"/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emf"/><Relationship Id="rId2" Type="http://schemas.openxmlformats.org/officeDocument/2006/relationships/image" Target="../media/image244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8.emf"/><Relationship Id="rId2" Type="http://schemas.openxmlformats.org/officeDocument/2006/relationships/image" Target="../media/image247.emf"/><Relationship Id="rId1" Type="http://schemas.openxmlformats.org/officeDocument/2006/relationships/slideLayout" Target="../slideLayouts/slideLayout3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emf"/><Relationship Id="rId2" Type="http://schemas.openxmlformats.org/officeDocument/2006/relationships/image" Target="../media/image249.emf"/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emf"/><Relationship Id="rId2" Type="http://schemas.openxmlformats.org/officeDocument/2006/relationships/image" Target="../media/image251.emf"/><Relationship Id="rId1" Type="http://schemas.openxmlformats.org/officeDocument/2006/relationships/slideLayout" Target="../slideLayouts/slideLayout3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4.emf"/><Relationship Id="rId2" Type="http://schemas.openxmlformats.org/officeDocument/2006/relationships/image" Target="../media/image253.emf"/><Relationship Id="rId1" Type="http://schemas.openxmlformats.org/officeDocument/2006/relationships/slideLayout" Target="../slideLayouts/slideLayout3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emf"/><Relationship Id="rId2" Type="http://schemas.openxmlformats.org/officeDocument/2006/relationships/image" Target="../media/image255.emf"/><Relationship Id="rId1" Type="http://schemas.openxmlformats.org/officeDocument/2006/relationships/slideLayout" Target="../slideLayouts/slideLayout3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8.emf"/><Relationship Id="rId2" Type="http://schemas.openxmlformats.org/officeDocument/2006/relationships/image" Target="../media/image257.emf"/><Relationship Id="rId1" Type="http://schemas.openxmlformats.org/officeDocument/2006/relationships/slideLayout" Target="../slideLayouts/slideLayout3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emf"/><Relationship Id="rId2" Type="http://schemas.openxmlformats.org/officeDocument/2006/relationships/image" Target="../media/image259.emf"/><Relationship Id="rId1" Type="http://schemas.openxmlformats.org/officeDocument/2006/relationships/slideLayout" Target="../slideLayouts/slideLayout3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2.emf"/><Relationship Id="rId2" Type="http://schemas.openxmlformats.org/officeDocument/2006/relationships/image" Target="../media/image261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emf"/><Relationship Id="rId2" Type="http://schemas.openxmlformats.org/officeDocument/2006/relationships/image" Target="../media/image263.emf"/><Relationship Id="rId1" Type="http://schemas.openxmlformats.org/officeDocument/2006/relationships/slideLayout" Target="../slideLayouts/slideLayout3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6.emf"/><Relationship Id="rId2" Type="http://schemas.openxmlformats.org/officeDocument/2006/relationships/image" Target="../media/image265.emf"/><Relationship Id="rId1" Type="http://schemas.openxmlformats.org/officeDocument/2006/relationships/slideLayout" Target="../slideLayouts/slideLayout3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8.emf"/><Relationship Id="rId2" Type="http://schemas.openxmlformats.org/officeDocument/2006/relationships/image" Target="../media/image267.emf"/><Relationship Id="rId1" Type="http://schemas.openxmlformats.org/officeDocument/2006/relationships/slideLayout" Target="../slideLayouts/slideLayout3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emf"/><Relationship Id="rId2" Type="http://schemas.openxmlformats.org/officeDocument/2006/relationships/image" Target="../media/image269.emf"/><Relationship Id="rId1" Type="http://schemas.openxmlformats.org/officeDocument/2006/relationships/slideLayout" Target="../slideLayouts/slideLayout3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2.emf"/><Relationship Id="rId2" Type="http://schemas.openxmlformats.org/officeDocument/2006/relationships/image" Target="../media/image271.emf"/><Relationship Id="rId1" Type="http://schemas.openxmlformats.org/officeDocument/2006/relationships/slideLayout" Target="../slideLayouts/slideLayout3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4.emf"/><Relationship Id="rId2" Type="http://schemas.openxmlformats.org/officeDocument/2006/relationships/image" Target="../media/image273.emf"/><Relationship Id="rId1" Type="http://schemas.openxmlformats.org/officeDocument/2006/relationships/slideLayout" Target="../slideLayouts/slideLayout3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6.emf"/><Relationship Id="rId2" Type="http://schemas.openxmlformats.org/officeDocument/2006/relationships/image" Target="../media/image275.emf"/><Relationship Id="rId1" Type="http://schemas.openxmlformats.org/officeDocument/2006/relationships/slideLayout" Target="../slideLayouts/slideLayout3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8.emf"/><Relationship Id="rId2" Type="http://schemas.openxmlformats.org/officeDocument/2006/relationships/image" Target="../media/image277.emf"/><Relationship Id="rId1" Type="http://schemas.openxmlformats.org/officeDocument/2006/relationships/slideLayout" Target="../slideLayouts/slideLayout3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emf"/><Relationship Id="rId2" Type="http://schemas.openxmlformats.org/officeDocument/2006/relationships/image" Target="../media/image279.emf"/><Relationship Id="rId1" Type="http://schemas.openxmlformats.org/officeDocument/2006/relationships/slideLayout" Target="../slideLayouts/slideLayout3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2.emf"/><Relationship Id="rId2" Type="http://schemas.openxmlformats.org/officeDocument/2006/relationships/image" Target="../media/image281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4.emf"/><Relationship Id="rId2" Type="http://schemas.openxmlformats.org/officeDocument/2006/relationships/image" Target="../media/image283.emf"/><Relationship Id="rId1" Type="http://schemas.openxmlformats.org/officeDocument/2006/relationships/slideLayout" Target="../slideLayouts/slideLayout3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6.emf"/><Relationship Id="rId2" Type="http://schemas.openxmlformats.org/officeDocument/2006/relationships/image" Target="../media/image285.emf"/><Relationship Id="rId1" Type="http://schemas.openxmlformats.org/officeDocument/2006/relationships/slideLayout" Target="../slideLayouts/slideLayout3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8.emf"/><Relationship Id="rId2" Type="http://schemas.openxmlformats.org/officeDocument/2006/relationships/image" Target="../media/image287.emf"/><Relationship Id="rId1" Type="http://schemas.openxmlformats.org/officeDocument/2006/relationships/slideLayout" Target="../slideLayouts/slideLayout3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emf"/><Relationship Id="rId2" Type="http://schemas.openxmlformats.org/officeDocument/2006/relationships/image" Target="../media/image289.emf"/><Relationship Id="rId1" Type="http://schemas.openxmlformats.org/officeDocument/2006/relationships/slideLayout" Target="../slideLayouts/slideLayout3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2.emf"/><Relationship Id="rId2" Type="http://schemas.openxmlformats.org/officeDocument/2006/relationships/image" Target="../media/image291.emf"/><Relationship Id="rId1" Type="http://schemas.openxmlformats.org/officeDocument/2006/relationships/slideLayout" Target="../slideLayouts/slideLayout3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4.emf"/><Relationship Id="rId2" Type="http://schemas.openxmlformats.org/officeDocument/2006/relationships/image" Target="../media/image293.emf"/><Relationship Id="rId1" Type="http://schemas.openxmlformats.org/officeDocument/2006/relationships/slideLayout" Target="../slideLayouts/slideLayout3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6.emf"/><Relationship Id="rId2" Type="http://schemas.openxmlformats.org/officeDocument/2006/relationships/image" Target="../media/image295.emf"/><Relationship Id="rId1" Type="http://schemas.openxmlformats.org/officeDocument/2006/relationships/slideLayout" Target="../slideLayouts/slideLayout3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8.emf"/><Relationship Id="rId2" Type="http://schemas.openxmlformats.org/officeDocument/2006/relationships/image" Target="../media/image297.emf"/><Relationship Id="rId1" Type="http://schemas.openxmlformats.org/officeDocument/2006/relationships/slideLayout" Target="../slideLayouts/slideLayout3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emf"/><Relationship Id="rId2" Type="http://schemas.openxmlformats.org/officeDocument/2006/relationships/image" Target="../media/image299.emf"/><Relationship Id="rId1" Type="http://schemas.openxmlformats.org/officeDocument/2006/relationships/slideLayout" Target="../slideLayouts/slideLayout3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2.emf"/><Relationship Id="rId2" Type="http://schemas.openxmlformats.org/officeDocument/2006/relationships/image" Target="../media/image301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4.emf"/><Relationship Id="rId2" Type="http://schemas.openxmlformats.org/officeDocument/2006/relationships/image" Target="../media/image303.emf"/><Relationship Id="rId1" Type="http://schemas.openxmlformats.org/officeDocument/2006/relationships/slideLayout" Target="../slideLayouts/slideLayout3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6.emf"/><Relationship Id="rId2" Type="http://schemas.openxmlformats.org/officeDocument/2006/relationships/image" Target="../media/image305.emf"/><Relationship Id="rId1" Type="http://schemas.openxmlformats.org/officeDocument/2006/relationships/slideLayout" Target="../slideLayouts/slideLayout3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8.emf"/><Relationship Id="rId2" Type="http://schemas.openxmlformats.org/officeDocument/2006/relationships/image" Target="../media/image307.emf"/><Relationship Id="rId1" Type="http://schemas.openxmlformats.org/officeDocument/2006/relationships/slideLayout" Target="../slideLayouts/slideLayout3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emf"/><Relationship Id="rId2" Type="http://schemas.openxmlformats.org/officeDocument/2006/relationships/image" Target="../media/image309.emf"/><Relationship Id="rId1" Type="http://schemas.openxmlformats.org/officeDocument/2006/relationships/slideLayout" Target="../slideLayouts/slideLayout3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emf"/><Relationship Id="rId2" Type="http://schemas.openxmlformats.org/officeDocument/2006/relationships/image" Target="../media/image311.emf"/><Relationship Id="rId1" Type="http://schemas.openxmlformats.org/officeDocument/2006/relationships/slideLayout" Target="../slideLayouts/slideLayout3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4.emf"/><Relationship Id="rId2" Type="http://schemas.openxmlformats.org/officeDocument/2006/relationships/image" Target="../media/image313.emf"/><Relationship Id="rId1" Type="http://schemas.openxmlformats.org/officeDocument/2006/relationships/slideLayout" Target="../slideLayouts/slideLayout3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6.emf"/><Relationship Id="rId2" Type="http://schemas.openxmlformats.org/officeDocument/2006/relationships/image" Target="../media/image315.emf"/><Relationship Id="rId1" Type="http://schemas.openxmlformats.org/officeDocument/2006/relationships/slideLayout" Target="../slideLayouts/slideLayout3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8.emf"/><Relationship Id="rId2" Type="http://schemas.openxmlformats.org/officeDocument/2006/relationships/image" Target="../media/image317.emf"/><Relationship Id="rId1" Type="http://schemas.openxmlformats.org/officeDocument/2006/relationships/slideLayout" Target="../slideLayouts/slideLayout3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emf"/><Relationship Id="rId2" Type="http://schemas.openxmlformats.org/officeDocument/2006/relationships/image" Target="../media/image319.emf"/><Relationship Id="rId1" Type="http://schemas.openxmlformats.org/officeDocument/2006/relationships/slideLayout" Target="../slideLayouts/slideLayout3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2.emf"/><Relationship Id="rId2" Type="http://schemas.openxmlformats.org/officeDocument/2006/relationships/image" Target="../media/image321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4.emf"/><Relationship Id="rId2" Type="http://schemas.openxmlformats.org/officeDocument/2006/relationships/image" Target="../media/image323.emf"/><Relationship Id="rId1" Type="http://schemas.openxmlformats.org/officeDocument/2006/relationships/slideLayout" Target="../slideLayouts/slideLayout3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6.emf"/><Relationship Id="rId2" Type="http://schemas.openxmlformats.org/officeDocument/2006/relationships/image" Target="../media/image325.emf"/><Relationship Id="rId1" Type="http://schemas.openxmlformats.org/officeDocument/2006/relationships/slideLayout" Target="../slideLayouts/slideLayout3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8.emf"/><Relationship Id="rId2" Type="http://schemas.openxmlformats.org/officeDocument/2006/relationships/image" Target="../media/image327.emf"/><Relationship Id="rId1" Type="http://schemas.openxmlformats.org/officeDocument/2006/relationships/slideLayout" Target="../slideLayouts/slideLayout3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emf"/><Relationship Id="rId2" Type="http://schemas.openxmlformats.org/officeDocument/2006/relationships/image" Target="../media/image329.emf"/><Relationship Id="rId1" Type="http://schemas.openxmlformats.org/officeDocument/2006/relationships/slideLayout" Target="../slideLayouts/slideLayout3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2.emf"/><Relationship Id="rId2" Type="http://schemas.openxmlformats.org/officeDocument/2006/relationships/image" Target="../media/image331.emf"/><Relationship Id="rId1" Type="http://schemas.openxmlformats.org/officeDocument/2006/relationships/slideLayout" Target="../slideLayouts/slideLayout3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4.emf"/><Relationship Id="rId2" Type="http://schemas.openxmlformats.org/officeDocument/2006/relationships/image" Target="../media/image333.emf"/><Relationship Id="rId1" Type="http://schemas.openxmlformats.org/officeDocument/2006/relationships/slideLayout" Target="../slideLayouts/slideLayout3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6.emf"/><Relationship Id="rId2" Type="http://schemas.openxmlformats.org/officeDocument/2006/relationships/image" Target="../media/image335.emf"/><Relationship Id="rId1" Type="http://schemas.openxmlformats.org/officeDocument/2006/relationships/slideLayout" Target="../slideLayouts/slideLayout3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8.emf"/><Relationship Id="rId2" Type="http://schemas.openxmlformats.org/officeDocument/2006/relationships/image" Target="../media/image337.emf"/><Relationship Id="rId1" Type="http://schemas.openxmlformats.org/officeDocument/2006/relationships/slideLayout" Target="../slideLayouts/slideLayout3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emf"/><Relationship Id="rId2" Type="http://schemas.openxmlformats.org/officeDocument/2006/relationships/image" Target="../media/image339.emf"/><Relationship Id="rId1" Type="http://schemas.openxmlformats.org/officeDocument/2006/relationships/slideLayout" Target="../slideLayouts/slideLayout3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2.emf"/><Relationship Id="rId2" Type="http://schemas.openxmlformats.org/officeDocument/2006/relationships/image" Target="../media/image341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3.emf"/><Relationship Id="rId1" Type="http://schemas.openxmlformats.org/officeDocument/2006/relationships/slideLayout" Target="../slideLayouts/slideLayout3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4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5.emf"/><Relationship Id="rId1" Type="http://schemas.openxmlformats.org/officeDocument/2006/relationships/slideLayout" Target="../slideLayouts/slideLayout3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7.emf"/><Relationship Id="rId2" Type="http://schemas.openxmlformats.org/officeDocument/2006/relationships/image" Target="../media/image346.emf"/><Relationship Id="rId1" Type="http://schemas.openxmlformats.org/officeDocument/2006/relationships/slideLayout" Target="../slideLayouts/slideLayout3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9.emf"/><Relationship Id="rId2" Type="http://schemas.openxmlformats.org/officeDocument/2006/relationships/image" Target="../media/image348.emf"/><Relationship Id="rId1" Type="http://schemas.openxmlformats.org/officeDocument/2006/relationships/slideLayout" Target="../slideLayouts/slideLayout3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1.emf"/><Relationship Id="rId2" Type="http://schemas.openxmlformats.org/officeDocument/2006/relationships/image" Target="../media/image350.emf"/><Relationship Id="rId1" Type="http://schemas.openxmlformats.org/officeDocument/2006/relationships/slideLayout" Target="../slideLayouts/slideLayout3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3.emf"/><Relationship Id="rId2" Type="http://schemas.openxmlformats.org/officeDocument/2006/relationships/image" Target="../media/image352.emf"/><Relationship Id="rId1" Type="http://schemas.openxmlformats.org/officeDocument/2006/relationships/slideLayout" Target="../slideLayouts/slideLayout3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5.emf"/><Relationship Id="rId2" Type="http://schemas.openxmlformats.org/officeDocument/2006/relationships/image" Target="../media/image354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7.emf"/><Relationship Id="rId2" Type="http://schemas.openxmlformats.org/officeDocument/2006/relationships/image" Target="../media/image356.emf"/><Relationship Id="rId1" Type="http://schemas.openxmlformats.org/officeDocument/2006/relationships/slideLayout" Target="../slideLayouts/slideLayout3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8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emf"/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emf"/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emf"/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emf"/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emf"/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emf"/><Relationship Id="rId2" Type="http://schemas.openxmlformats.org/officeDocument/2006/relationships/image" Target="../media/image129.emf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emf"/><Relationship Id="rId2" Type="http://schemas.openxmlformats.org/officeDocument/2006/relationships/image" Target="../media/image131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emf"/><Relationship Id="rId2" Type="http://schemas.openxmlformats.org/officeDocument/2006/relationships/image" Target="../media/image133.emf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emf"/><Relationship Id="rId2" Type="http://schemas.openxmlformats.org/officeDocument/2006/relationships/image" Target="../media/image135.emf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emf"/><Relationship Id="rId2" Type="http://schemas.openxmlformats.org/officeDocument/2006/relationships/image" Target="../media/image137.emf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emf"/><Relationship Id="rId2" Type="http://schemas.openxmlformats.org/officeDocument/2006/relationships/image" Target="../media/image139.emf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emf"/><Relationship Id="rId2" Type="http://schemas.openxmlformats.org/officeDocument/2006/relationships/image" Target="../media/image141.emf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emf"/><Relationship Id="rId2" Type="http://schemas.openxmlformats.org/officeDocument/2006/relationships/image" Target="../media/image143.emf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emf"/><Relationship Id="rId2" Type="http://schemas.openxmlformats.org/officeDocument/2006/relationships/image" Target="../media/image145.emf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emf"/><Relationship Id="rId2" Type="http://schemas.openxmlformats.org/officeDocument/2006/relationships/image" Target="../media/image147.emf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emf"/><Relationship Id="rId2" Type="http://schemas.openxmlformats.org/officeDocument/2006/relationships/image" Target="../media/image149.emf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emf"/><Relationship Id="rId2" Type="http://schemas.openxmlformats.org/officeDocument/2006/relationships/image" Target="../media/image151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emf"/><Relationship Id="rId2" Type="http://schemas.openxmlformats.org/officeDocument/2006/relationships/image" Target="../media/image153.emf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emf"/><Relationship Id="rId2" Type="http://schemas.openxmlformats.org/officeDocument/2006/relationships/image" Target="../media/image155.emf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emf"/><Relationship Id="rId2" Type="http://schemas.openxmlformats.org/officeDocument/2006/relationships/image" Target="../media/image157.emf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emf"/><Relationship Id="rId2" Type="http://schemas.openxmlformats.org/officeDocument/2006/relationships/image" Target="../media/image159.emf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emf"/><Relationship Id="rId2" Type="http://schemas.openxmlformats.org/officeDocument/2006/relationships/image" Target="../media/image161.emf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emf"/><Relationship Id="rId2" Type="http://schemas.openxmlformats.org/officeDocument/2006/relationships/image" Target="../media/image163.emf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emf"/><Relationship Id="rId2" Type="http://schemas.openxmlformats.org/officeDocument/2006/relationships/image" Target="../media/image165.emf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emf"/><Relationship Id="rId2" Type="http://schemas.openxmlformats.org/officeDocument/2006/relationships/image" Target="../media/image167.emf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emf"/><Relationship Id="rId2" Type="http://schemas.openxmlformats.org/officeDocument/2006/relationships/image" Target="../media/image170.emf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emf"/><Relationship Id="rId2" Type="http://schemas.openxmlformats.org/officeDocument/2006/relationships/image" Target="../media/image172.emf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emf"/><Relationship Id="rId2" Type="http://schemas.openxmlformats.org/officeDocument/2006/relationships/image" Target="../media/image174.emf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emf"/><Relationship Id="rId2" Type="http://schemas.openxmlformats.org/officeDocument/2006/relationships/image" Target="../media/image176.emf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emf"/><Relationship Id="rId2" Type="http://schemas.openxmlformats.org/officeDocument/2006/relationships/image" Target="../media/image178.emf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emf"/><Relationship Id="rId2" Type="http://schemas.openxmlformats.org/officeDocument/2006/relationships/image" Target="../media/image180.emf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emf"/><Relationship Id="rId2" Type="http://schemas.openxmlformats.org/officeDocument/2006/relationships/image" Target="../media/image182.emf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emf"/><Relationship Id="rId2" Type="http://schemas.openxmlformats.org/officeDocument/2006/relationships/image" Target="../media/image184.emf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emf"/><Relationship Id="rId2" Type="http://schemas.openxmlformats.org/officeDocument/2006/relationships/image" Target="../media/image186.emf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emf"/><Relationship Id="rId2" Type="http://schemas.openxmlformats.org/officeDocument/2006/relationships/image" Target="../media/image188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51DD0B38-B0A3-D593-DA3D-99DFA5485E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AE72390B-5464-07BD-9049-92B0644B2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1F49F32-1810-86E6-693F-6FB577EE3A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154EE90-DE91-44D3-B892-AD7F9AC8DC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Diagrambilaga - Konjunkturbarometern</a:t>
            </a:r>
          </a:p>
        </p:txBody>
      </p:sp>
    </p:spTree>
    <p:extLst>
      <p:ext uri="{BB962C8B-B14F-4D97-AF65-F5344CB8AC3E}">
        <p14:creationId xmlns:p14="http://schemas.microsoft.com/office/powerpoint/2010/main" val="624869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AF0BC2-AFD7-7417-2E2D-C0B4C6DE1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9B41F62-463C-9651-6359-76D718CB12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3893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0DB877E-46CD-AAC1-3251-7D3D041C7B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FFB9CCB-73E8-BE24-8402-FDEBC1CDAA6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5AE7E93-358B-E453-9FC3-E7D5A53E210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233893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DEDB03D-B3B9-CC03-1398-17EDA63EAB4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2B6DA04-17E0-E792-CB08-229E065760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3CA216C-A90A-96A5-4993-5A12B9AE68C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2479017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0DDF61-6EA9-2E29-E7D7-83BE12474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480D56B-7A3F-11FC-244C-B668659DBC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292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EF56EFE-FD67-57FD-7C09-4EE1095FE6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Begränsande faktorer för ökat byggande, andel företag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CD4DBCD-4D2A-7BD5-394E-E230C465986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52E605B-FDEE-E7D3-EE13-740EDB1A7D9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57457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D15886-0495-923F-0F7A-CC739DE7A5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Byggmarknaden på ett års sikt,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5C5B0BF-8E1D-3140-E396-9F186C0DB1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5517BA1-1534-43E7-0E8C-BD3DBDF6C19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6966272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D27E89-4621-385B-B4C8-AC905AA45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C472016-93DA-B0D3-4DC4-8182427A1E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3A21624-5BE8-27C4-EF0B-2DD0AFF994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6464C5C-659F-1FA0-A097-847AB628CBF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5E560EC-66E2-DAEA-4EA0-A37EE9F0004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5093F2A-8DF5-2132-D3E4-0E6090FB5C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Byggandet,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0FFB5BE-4F5A-1074-17D7-B2374A02242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4AE6D2E-ED35-54A6-8C2B-E27073BA041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2800841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80A8B5-307C-D962-4C7F-E7A050E25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F90FFB8-03CE-393E-016D-FCFC162BBA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EE6CF2D-A517-5FEC-819A-042E8BB492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9156A3E-7220-9C44-A08B-88DE7EA4757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EDCDCEA-0E61-B086-0E84-03EC626C808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8F5BC1F-CEF7-8F5B-05DD-89864789AC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3BEE1EB-9EE4-2FA3-DC2D-FE5FACAD00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A534EBE-C4B0-AAF1-8923-FD7FF11574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1514286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04220B-706E-6504-FCBD-0BACFD240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538B328-52F4-A948-7800-3A41946797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EF51EDF-129B-49D8-1528-B8E84D3DF2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Anbudspriser,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43E85C4-8670-F3C5-E810-5F735CCF726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CC1B325-3EF2-0574-20D4-C60F1105B4C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F7C1502-821E-223D-B9CE-07060FF37F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0D8F1C-A48A-E03D-698A-5F611014F2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AA38459-F6A0-885E-8D2B-991261D7899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341989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357E75-6106-2FA1-C862-0941D6946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B7092D9-39C0-0675-37DB-BC7F1845FA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292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B395CE8-0609-A070-1ED2-585D3034CB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Begränsande faktorer för ökat byggande, andel företag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738940A-42B1-0E79-B629-88532E4FC32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2A9C69B-D285-E078-EC2A-E30F83BF2D5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57457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A25EBFC-2556-5433-623A-4DE7C04AF8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Byggmarknaden på ett års sikt,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3F360D7-BA4D-A235-E06D-CBB8CFF7C7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33874DD-2F17-E2C7-CF1F-A87188B20B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4164894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B57C4DD3-BF21-8FB9-E02F-BF3E43E81F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3BC35438-1E10-DFC7-F259-E5C45DF1D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A469F8E-006D-38F5-BCAA-8857E52BD2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77328D3-84EB-77EA-7F6B-EC3D0B376D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</p:spTree>
    <p:extLst>
      <p:ext uri="{BB962C8B-B14F-4D97-AF65-F5344CB8AC3E}">
        <p14:creationId xmlns:p14="http://schemas.microsoft.com/office/powerpoint/2010/main" val="299687883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2BA405-3526-09B7-E060-5E2113B46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0F25AE4-633A-0887-2407-3B38AD6905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0EDE31C-6F01-C15D-A1D2-B481AD59E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8907EAC-4ED7-842E-AD26-AF3055DB3C3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61D6EF2-3AA5-46CE-ACDE-73D934AF7C9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8E10754-F474-8343-B74C-B5837D4A73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FB298AD-45CE-E644-9D72-FFEF56D7DB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C5AB92D-9B95-2702-EFF2-D20261065A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481903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1001C4-9A16-7889-A29C-4FEF64003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3CF82A7-1E2A-A360-BEA7-A7050D9566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93C1D23-FD29-342B-B789-AFE7946998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4179E03-C9ED-F3BC-1E83-7E776E67842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94DEEE8-3CD1-EDD9-6455-BE7B67CA1DB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A731937-1D89-362E-19F4-65A29B4FC7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DD14C9B-D4DD-6D33-30B8-8E12D53A697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26E56BB-7629-CBB2-2C3B-672F748F0E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2514960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FF1A53-50F7-839A-6868-FC3CC3675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2D08186-507D-32DD-AB5A-B2C5DE849C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1CBB54B-6E5D-2CCD-22F6-FA8E67895F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F760AAB-A5C6-D73A-1128-0352FCC7B45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8DA8708-B77B-1A1D-59FB-B224FAB7EB1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9B3D71C-7823-FFEB-5C2F-064D41E11D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8DF5D63-1ACC-12A3-D11E-62BD9926C12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D51E924-46BE-BF0E-574C-67041BF47F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7518320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743601-81DA-C716-4CDB-05C3E9E5C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5B82E01-519F-CF9E-930D-6CB8863068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5252E1E-F4C3-E442-33BF-2DC8AFE227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B24F08C-AE30-7A37-0B44-39AD4CCB747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4363F31-0C2E-E96A-84D8-CAF59D0B9C8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C37F04B-07F8-385E-0905-AA20B354E1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252E70-DD5A-AF56-5E40-BB2B1EB797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91025DD-264A-C543-45CC-8C813A2675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16775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A416C3-3963-C646-69B3-65D7AC1B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2E33605-FC0E-2987-A276-EE5C36E3A1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292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ACB1298-DDC1-94CB-DE43-7FF17D5D5E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968F2C5-9D10-F011-EF0B-D2B36293BCC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D5A4D3D-18C2-9106-01AE-33002F19F30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67600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E582AA3-A977-C678-96AD-1D22540275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18600CE-9D76-C435-ECD8-C98C9673B7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6B418F1-83E6-2059-CA2E-5BA51C19C0D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4637825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530E16-A754-FECE-9A59-AF39921DB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D461532-4E3F-4C87-98E9-7C936780D8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EF5BCFC-0A3E-C33B-44C1-DDF8950D91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D0F3BE0-38F8-4105-0D70-FE11FEFAEC6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7DFDDB8-F8E2-D332-69EF-5855299ACEF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DBE1AA0-D5F7-884A-B741-3A52B04650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63AC26E-E8CA-FCA6-C251-81F196C567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8A51F94-673D-804A-23F5-EB54ADA385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2826148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64FD3D-5C09-9C10-6D83-16D77107F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1CDD877-09F3-6137-9A7B-2FF182D076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064370B-89FB-653C-5A61-48C97ACB71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B55516F-08F6-6FE6-EA9E-F6BB4E5FE98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51DD624-6E5D-D33A-3176-5B07C6F9ADC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5B61CD9-8C79-964C-10CD-F68C92545D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F550E82-762A-9247-6E16-D8F4A9F4B6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98AC05B-3DA8-41F6-7D82-B96E91B99E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0188476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919661-C3DA-6ED9-F3A8-87DAD7852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9CF0165-5286-A7DA-3C68-FE86907C1A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3B8D2DB-4856-1A7F-EE83-65EF33FA72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F0CA81C-799C-9270-F2D2-C64CC4BC967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0C925E8-EC71-9576-2DF8-42070C09A03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F8B2CA4-B7CB-46AF-324C-5A0E6245DC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3DD8EF5-F317-5B85-4090-877B1326CBF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4952B43-0A0A-8E92-A09A-13583B257F8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3132387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93BE6D-6CEE-5389-2AD5-FCB4F40D5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DB71618-825B-A87B-5AB2-9D0E600C7F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3DC8561-6C56-D9EA-5A07-4C3C5FABE7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ADC4B09-D263-23B6-FC03-21BD013AFFF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7E4423E-1E77-646A-CB47-510779E9379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00098D7-4A44-5977-6D00-15A1EBE022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0056D4E-92DC-EC27-3EF0-2BD1E646DD3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EE6FF8A-D653-8B86-2E9D-040CABAA21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1116334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FF554C-ACDA-B206-13CB-B67A0B390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1D714BD-097B-6FB3-DD64-003ADCB55E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8DB3D61-DFC9-9000-FEF3-F8E9254705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D328459-EBE0-9D7C-3A22-D22C8088AC8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7AB8840-07B4-6841-9309-510D9C72C95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97CBCBC-7EA5-2FDA-C02C-3A51581735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070231D-4E5A-637C-F48A-29B231442F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5AEE4F-9787-07FA-E57D-5611442F0F9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3928252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A2A3CB-2A04-90AF-E101-B3142A39C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B4736A8-7F69-C911-AC19-754949A54B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ABA36AC-48A3-445C-893F-AE8178648E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EBE11B3-8306-9916-6A36-83B1E93EF1C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02461BF-E758-1149-CF14-89B9ECF479E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B3C73D7-3719-732D-7D24-FB7B2B9B35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9E67B8C-3FDD-9847-8E02-B6088B0F5C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04B2357-932E-99D9-DDCC-832727C462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389287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DD4126-24CD-4357-423E-0AEE1A660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3393974-8A88-48C5-143F-5595D41F23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77E6D20-4E53-2A8F-3BA8-1CC6744FB2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F274A47-1C70-58B9-7907-51035CD8926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181D602-DB8F-D17E-7EAF-745C66A2AA0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7693D63-A3EB-4A13-9F84-835D0330B1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40B27F8-442C-1F35-1AFB-AEB1496C97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626E0BF-B76D-7C65-CBB3-8ACA2C13C0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9810370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7F0596-8A10-C57A-C9E6-7BC705E25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8AB9E8F-38C1-51C6-2183-4C057AADDF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40DE1DF-108C-C13C-6536-A6CF6789DD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FF98688-03D5-7963-06A8-B6438B6B24B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9ACBEF1-ACD8-D912-CD77-29B71ECC6CA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23D7A21-92B7-618F-64D2-4519A94F65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0BC469F-D203-57F9-9C28-227E1450A6D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C574DEA-FE64-F3B0-6E27-60BBB2EB25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5610316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76F566-A458-4E12-38CB-7E7304102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E01418C-43CF-4DBA-72EE-6529CAA3E3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0755175-E342-49E9-E65D-AB5B711E30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310A879-DE74-42B0-55AF-CB0F2138004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E66352D-516D-BD30-A30C-11CC415B4C9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211BED5-5F9B-04AE-C938-4D3ACEF12B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3247AC5-AA1A-0AF1-BE81-89F7B6BFE9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7E13EBA-A648-881B-955E-6530A10173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9695938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68A8E8-83BD-4332-2ED2-83615D5D5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6B1EC67-F124-DE55-823B-F7EBC79750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F068040-605D-6C1B-8046-CA896B6113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7AAA0F4-A042-7290-3D52-6CA8F50E710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E7C7FD9-8023-CE63-6E85-A6EB9CA4015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66F76E8-ADD9-B342-C363-A34AC4AE36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C4701CF-29DF-3D9D-716C-ABD0F1B2858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895A708-BA83-C801-7A0A-7D645AF1595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78799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7AE8EE41-EBC7-6163-7011-5F96830379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826CBF35-8372-6FF2-529E-235065C85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3608672-D470-CD10-E8B6-1D86D62197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A5B6037-AA86-0769-BE51-9142DD6529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</p:spTree>
    <p:extLst>
      <p:ext uri="{BB962C8B-B14F-4D97-AF65-F5344CB8AC3E}">
        <p14:creationId xmlns:p14="http://schemas.microsoft.com/office/powerpoint/2010/main" val="707970680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3005AC-51FE-6968-005B-B24388C53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22D2A9A-B504-4ACC-FF56-CB6050B5DE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3958F98-06B4-B281-7CB5-C686166BE4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47FDBCA-8E2E-D4DC-C050-B10CC2A642E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DA62C20-32CA-EEDA-E8B6-3414B14B6F0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0E7524A-3C6C-71D3-7764-67A0B1501F3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52D7985-CD04-3694-E898-4373C87C42B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F739312-544F-81AB-D3C0-C83D12AED5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3401334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5090BB-D5E2-69A3-8249-A46B33572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E914037-463B-E3F3-7A18-1E6E322501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B155845-AF72-FDB0-06EE-385DADA267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4084C28-2BC1-BAB6-5DCF-6B494BFE7E0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417DA75-AF5E-A657-E877-EFABD4EDBFE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049410D-723D-8878-6E00-42399ADD654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AB6F615-1F8D-927E-84CC-CD50BF1A978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9E67333-F2B4-6879-69E2-E1ECDFF600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8817133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2E8D6A-05BB-87D4-A123-86C2DE504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F42BE76-8B64-6C8F-2D58-6958AB89AA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57E18F3-D340-6D01-BFCD-859DA1712B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6DC0D0A-1D6C-D3A7-0078-190CC7866E1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3F613EA-4E55-E10A-CCE4-993651577F5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BAA1667-332A-FD66-7746-9019250803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788CC3A-4821-66DF-5E55-CABC1B1E6B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6CCD887-93FE-00BC-AD50-32311317691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5310862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BDE59F-FD55-2EE2-96D0-11070A5A5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CA51E93-57D1-1478-2993-C03C6CE01E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96B2C2-BB2E-8743-A12A-9129C64193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94A68DC-C9CB-76AC-9195-1BCC722AC37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2237AEA-267A-4E1F-5AF2-72A620DFA7A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207000F-0872-BA73-F74A-D25C5E6E2F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DDD2604-99FC-EAEF-7233-898719814C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E1D55CE-BB0D-0AD9-7BEC-032C0C2EF8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4268848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D5B8EB-A8DA-9BD7-5681-DBC599603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EB7F622-9F34-40A0-78E9-88914C8BF9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8481DBE-E67A-09F9-0F84-A6FE4C0857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AC0D0F9-117A-7EE9-E2E6-77059546510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47D61B5-E3F2-676C-0F57-04F877CC2CA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4337822-041E-ED8A-678C-A68786E36D6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C7152FF-6C56-AD21-3E76-3ADB7E4A997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5B26559-C30A-8F71-A68C-E0A23DE324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91320453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10D14B-7606-130A-FC61-657B19285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949E00B-5CA9-82DA-CBD0-A65AE8242E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B5AC5E1-4C43-CD2C-7227-79740E9471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3EF54AB-9875-6E2B-E26D-C6791015F22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B6F2134-F4B2-9E43-4264-781302C74D7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F242923-72F2-8857-B39C-53891E0065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97AD71E-8335-BFBC-324F-A1C8969246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823F2C0-0630-D022-1D5C-FD241C8FB3B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75640920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5CA0FB-3CBB-90A0-00CE-B179C51F4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3B22884-B145-5397-AB82-32ECB318CE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DDE1BE4-684A-FD11-AF13-01F9AC44A7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0F7AD9B-51C0-FBE9-4FD8-C7C92E39133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1BCFACD-51D4-C36A-55EE-75C86385C6C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0E9B55F-7782-BA56-BCD5-C2CD8F78145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AE4C3D3-CCF7-7A37-171C-D1FFF362945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2A3A86A-4C2D-ABC5-B946-AACC6C92C4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9515279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9B135E-FB79-419B-BC72-0394E7464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E25E46B-DABF-6154-8D12-9C745AAF07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356369B-A4B4-3F98-86BA-5F70A083A6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8B60EFF-A837-48CC-AF70-6717ECF668B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CF57762-F1DF-7DD2-468D-FE342D5F403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4519908-6545-2E63-5CCA-A287FDE34F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32B1F54-EC23-B432-8FE7-589DD6BFA8D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BDFCD30-36A3-220F-9A64-B95F1F392F8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50528498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2D5520-2628-55FE-D7F7-B82B39F31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5C20D19-D8CD-94DB-8079-EFE776A69B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0CF6D5A-2B44-A6F3-089F-0DD6CB1214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198BC7C-D58D-7446-4487-2CF22215EBD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F125F43-D6C6-8001-D09A-0F87CCF19D5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F423304-0475-0C7E-C227-9AEA3413D0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4F4B1FD-39C0-9110-C520-32739356661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0408121-823E-F07D-93F5-0333AE82CF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8919635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51957A-7C58-E0C9-E3A9-5F9641146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6D9AB07-B1EF-50B4-DE13-CDFB55246D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77FB20A-53B1-D8F3-9EB4-28C5B88BDA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C1D486E-5EA4-9665-3FB3-D4B2216E104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F4D7466-D083-0D9E-6D41-9D5F997F34D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5277E53-01F6-177F-B923-316B6FA577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7AF4EA2-EA58-EEBE-7A70-D31B5BAFB79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03DF102-2175-D8B7-C128-5145F55B65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37271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40377A-A82B-A7EB-7D7B-DA480963F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85C649F-DAB1-DB44-20E3-9EC8FD6497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8578A47-1936-3DE0-953C-DAEF359D7C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4365EB7-8A8F-89BB-32FB-0F403554E91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8B537D6-7FCA-3FF8-269B-557C24DF480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E0E46C6-866C-BF78-CAC5-B94D5FD19F3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Efterfrågeläge,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2E98EC1-6997-BD1E-686C-084E52873F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2266B76-8EF5-F87E-E2DC-85E089A693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08398691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E84C5485-BC32-C738-87AD-8B8045E66B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4403D087-7426-ECCC-D135-27FC35540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E2CF375-5549-02A6-29D2-DC4C5EC048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BF3691B-9412-49C9-FF4C-81E30182D5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</p:spTree>
    <p:extLst>
      <p:ext uri="{BB962C8B-B14F-4D97-AF65-F5344CB8AC3E}">
        <p14:creationId xmlns:p14="http://schemas.microsoft.com/office/powerpoint/2010/main" val="232177239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42E8BD-F559-13E2-172E-6E828F107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8118D24-9BE2-9179-E47A-2918CC7228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36F50C1-2FA1-A3ED-E9FF-C3AA9C47CD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893F4D2-4AB2-BB9C-F052-A65E72CDEE9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E3D31FF-3316-E978-2B8D-E56FAF0F73F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E94C469-9D53-1816-1239-FB98EBB8772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C03E38E-5DB5-740E-4D2D-57DB96F662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D95D05C-F1A2-73A3-7F88-522725DD835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91111929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29AC9C-F308-8154-0964-1C5171731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29E1A16-3D82-9E67-663E-D40B9FE95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2A3E390-01EF-DC52-25FF-E73A11451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4274D92-7528-81E4-004F-94CAC085BF0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138E600-1A34-00D0-68B8-E1DB363AE06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F5C1F56-86A9-9C83-4DC6-13B2434F47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955D3B4-A1FE-320A-D5B7-4D495AA2C08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0338EFF-BCAB-0D87-93D9-DEDC0A79058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84430771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C217D4-A0ED-1061-10C2-1DCAB5603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A3C1976-A65C-9EEA-4168-6768DE065A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5295518-CE76-6524-C10E-69CAD364F1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121D181-0132-8BCA-1433-5323B83F940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01F11BC-85D6-AF02-45AF-DD733FF6F19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A165641-EE12-F5AB-F42B-ABF8488A41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Utveckling av företagets verksamhet,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4C7F5EB-0D7E-D806-5599-A362FF0A36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2037F3B-76C3-E1A7-BC81-971C5E32D1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7297512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DA1352-3B61-6B05-6B33-B5A59D17A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893E18C-2580-3046-4D48-7F21C27607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90093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1561F14-A4AB-D5FD-852E-538FA8CEB0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Begränsande faktorer för verksamheten, andel företag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96DCC76-D63C-74EF-9E03-E0846EE0FF6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3CDE63D-6E53-9D85-8769-627BF2E408F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008008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1B1681E-BF43-6656-31EF-F04732A6A6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64F8902-496C-B7D5-16AF-786BFA921B7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A4EE889-91A2-5F09-829E-94454C0D24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5784723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C9883C-F49B-8F43-2930-D45599BA5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8755041-9D61-8E1E-64E4-D501111E8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BB3D47E-1E62-EB13-E348-5879A2453F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Brist på personal, andel ja-svar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2D776BF-FDB8-359A-7D2A-45529E51F19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9D9C39B-ACDC-0E02-50F0-8C46CDA9459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7BDF575-0098-CD8F-97DE-AE595F6A574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AB33D2E-3D38-256C-1FDC-9AE2D2FB9C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00F3039-1586-7C01-9C29-373CF648136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91039012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695EDA-6B70-9359-AF21-2192CF807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4C662C3-5DE7-96F5-9EC3-A4350EF4FA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8EE41F-F03C-36A7-4329-9EBA3973D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BD0BC1B-83E8-FD40-F041-ECBCD12C0D8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AC1FAE3-60B9-FB91-7645-4479ACA189F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394406B-C915-F719-8A2F-2932F0DD66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CB0633C-560A-E90D-E189-906C377D6B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6FB2385-0B5E-79A5-CBBB-A6A3A4CDA9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21804937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E743AC-11D6-892B-FC92-BC68377BB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F4B389E-1BF5-6461-BCAB-CD346AA7E8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910D926-B4FF-18DE-490D-C747FF9030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6823679-BB74-5F46-5B94-9B8F51B9DE7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82F5E4C-7F25-AC89-3E17-6D3E8A4C0E6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24E7208-1F46-7981-4C94-86643B8AE8C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CF914D7-9EB4-EEDA-D66D-D476E6866AA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0C50A63-9667-2477-45E9-4C9EB305E9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76646526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825FB0-322E-B189-CCAC-CC5C06500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D841E48-BFEC-3847-7670-40184172D2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1585834-99BF-1132-2D51-3C9B16AB9A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29195E9-7B35-9485-3FF3-8C3F944FE6F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509F3E1-B39B-2A56-E4F2-F38D5FC46E0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F260E28-5882-1422-0F4F-8226EFC1F5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437BF0B-22AE-8BF6-555B-61D5997FA6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266803B-6A90-651D-1C5F-992B5D46D9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45658329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3DD76C-659B-5A18-CF60-ED34D9935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3990C46-C5B5-447C-3561-DA2586C1BE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E514A84-1D07-D274-7046-64019E8609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576B4FF-DD5E-9E25-8CDB-BBE8E57B596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E466EB3-652A-0801-CDAD-775932DFE82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B37754B-D059-1604-5038-20D1876D92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4DF7230-7C0E-E7FC-9D0F-10A27E3999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F46F7ED-3C6F-273A-707B-26B001892A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53273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58EE74-A000-646B-42A2-6D035F0AD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C727DA6-379C-4D19-86D1-E3416B497F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7DE9C76-4381-4DE4-56DB-44CED59DBE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0BA1483-0C32-EABF-6832-499B535D062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B0821D8-B079-5706-D5B4-D40812A3CB5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00897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CE46839-004E-CB11-6445-EF0E38EF4CC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 utfall,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5C68917-5C77-B934-9DA0-FAFAC8E886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3C12846-709E-6C3A-268B-E8F3118FA3E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64095812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B322F0-28C7-AFA7-683C-77506E81D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2C6318D-44EF-27CD-26FC-39ECB7BD4F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C21DAC4-ECE6-4A65-5D09-B1A33817B9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17547D6-0603-B4E9-B922-80A974A8574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3023248-01E6-FF6F-9BC0-24FA1E42D82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2B144CB-DB9E-5AF4-2A19-6B64876245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BDFFA54-6A32-2E13-805B-7BE8EDD2F9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2CCED84-B244-4C2A-5070-ECBAA36AB0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06068094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93C390-162B-C437-D0F6-A6FF8CC66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9038D75-D130-B4A2-034D-2ED7B3D257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73D9064-D13C-BBA9-78A4-C53510C0B2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AB1398C-8F85-534C-34EB-41B3381296C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135DFD3-AA22-56BC-393B-F844BFEAEFA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4BC1E43-4E7A-44D7-D954-2704EE39C8A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26CB145-C11B-5F23-1923-1E5F9CF44BA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BD1B344-3361-B669-3755-E78AC8629D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46077968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42CA73-F924-CFC7-98CF-604DA58A8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22DC4DD-A77D-C2E6-1377-2D7DAB0554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9DF55FC-91D5-5E70-5F3A-3A11E18CAE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200AEEE-5F28-F8DF-037C-9DA3BB4A9EE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8ECD007-4D35-8476-78DD-3961DDD3896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9636DC4-886B-751A-5B72-4CCF4245C5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8DFD563-DAD9-1063-0368-AAC7A14F4C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9897317-8965-3E82-F6B1-5B28A89E69B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19684852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88CBFC-ED57-D758-81F3-34F64BE9A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87C4328-8708-FE60-D412-9C91BA7832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6E453B9-F071-BEE5-30FE-B940EFDA48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E53D415-5E71-9A17-0809-5845142CE18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636A72A-E4B9-0A62-7001-8AA10EC2D74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73949D7-4263-3488-30BE-0BF66AD46C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0148F3B-A949-BD5E-7D9B-1F9A35DE21B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1A3D64D-2E77-694F-8C4F-A44243BCEB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17476069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54CADB-BF15-E8A4-FC01-9415AE40C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0AAE4F9-EF79-749D-348C-8CCD499B24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07F2542-0912-EC1C-2D51-2CD9DE5975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A50E327-29B1-33A7-92D4-D749A4EC459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F6C1801-2693-5159-D42A-2DF1C528019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308E2EA-98E8-E9C9-BEF9-45DC89673B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E459FAE-2771-B5BC-E0F3-471F6C79353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DF24A3F-5492-6DFE-F73C-D131D35C5A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95401224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EB38A4-95E2-0038-551B-A05711675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E3749FD-141C-E7FC-BB6D-B125E125C1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623794B-66EE-9141-234B-8B9C7FDF60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36F1EF2-34BA-50F9-BFB6-C63477DEC05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221B793-27C4-BDC0-91DE-F0BFEB1E068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57E96C3-F4A7-3196-6486-13077FF651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D915D21-AB62-034F-C9A7-4DAABC2A510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342A24A-4F09-B70F-B871-A0657CE38E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26425356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63B5DE-E81F-3E9A-C28F-A03158205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380AABA-C4C0-C581-0C49-3BDE7FD88E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376D116-35E4-C455-1F66-67C8733541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49B3D6D-8E48-22B9-3C5A-50837FA808A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FC83256-9595-D384-6E71-387643872DA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CFFA16C-1CE4-45B7-6CAE-92897D06BE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1607A38-48B4-109C-D93D-315A90761AD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EDDBACC-7A5F-27EB-8DAE-7F0DB0C074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35879880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0F729C-D2D1-4932-1107-59026E715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A005593-9F93-D575-BFC1-2E668F29B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4ADEFC3-9295-96BC-3D70-580317C8C9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E7C9F61-EA05-E496-8640-8E7972DA2C9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3AAE43B-B3E9-480A-51E1-BEC3BA69BB3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924FE73-EA8F-B2A9-0EDC-83BBC66A57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9A992F6-1FBE-0F9D-EEEA-4F7877B438F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3A1768F-39C8-E73B-A08B-465631E1492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55948963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6A0F1F-10AE-2F90-EBFA-7ED1A0953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6F18675-F1BD-8D73-EB31-7099A2CCBC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B9295D5-84BE-2EEB-86E3-341E85FEA5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E14CE84-60B0-D01B-B321-0B835136DE3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47767AB-CEB0-B43C-8158-9B2E609EB9D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FF9B608-9C74-EAC4-CD5B-8C501650AC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7251734-DC63-C85F-FF43-4A6D21D8D7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854EB9B-3FFC-BABC-E12D-DBF1E2B2EA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79274982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3ACE2A-96F4-338E-6723-D919CCEE8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CA68C06-4F8A-F7D2-6EC3-0A84F55E4B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2EC4BB-1960-569F-F851-2F62A9FFCD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091CA0B-1FC7-1B11-4A0C-89FB4546D81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8321190-83BE-AD8B-E39A-45ABFAB16DB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8959F9D-4C0B-7037-2F40-FC87EC53452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4F77432-D1A7-2B2A-35D6-4C850C4747A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E16BFE6-1343-1E54-8F77-7371AAF9DB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23439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D9DC72-7049-C4C5-B1E2-630B3EB20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D0A1DED-98F2-FED4-E620-89FE650D3C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6F80ADD-1B3D-9AFD-5FF6-5DD58BC9EC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Efterfrågeläge,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7D68108-E8C4-5A8D-4BE9-BE8C449F4A9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0D975C7-1454-8F49-A958-F6235A67E08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008008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D6A26A6-E4AD-80B0-672D-BBDA79BC38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Anställningsplaner,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03028B7-7435-DFC1-E019-385F8F11884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6892394-223D-6788-E9D9-997B4E7281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77599207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89D614-948D-C54A-8800-0C0F59468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4C366D8-5659-A759-18F5-F9FFA4FA8C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76262B3-0E85-8853-0627-64CB7D3565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BE8293C-272A-5B48-9367-2ADB202DCAD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6B2116F-BAD6-0A4D-30D9-D5D929200C5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0125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3C163C3-F38D-88A4-6ABB-EB18150082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A29D210-962A-3347-12CD-E9DE82E619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B680A29-022F-1C3D-512A-8553D9BFF5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41123922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476540-2706-A6C9-4485-7755B0E06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4A323F3-384C-DB62-85D0-990DC7EB13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2B7AAB9-52EA-D11C-5081-141D320FA5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2035C43-4729-3C8E-E07B-22A03E5F192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DE4DB8A-748E-64AF-29F3-FA142B912F8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B8145C7-F3CB-006F-9C3E-889DAD3106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3706554-F5C9-1E5E-8484-40304878953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3C698C2-79E7-5270-E33D-6E156944D0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49859592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8B0D62-6004-058C-3442-C752666CE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1D2A8FF-B5CB-DF5A-A981-296778F9B4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1DFBA5A-169C-0A63-8CE1-EBCB83085D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82B6D45-AC1B-D556-7343-37663BEB317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127111D-6172-726A-6A77-07072ECDE65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72834E5-3D77-2275-3B14-4ECAC81834C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3545745-F020-3822-0EEC-FC0D3F2686D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1F9ED23-E9D1-9974-6611-C149826E49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98619228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C46633-3977-F9AB-A792-0FB204F8B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94EB163-4B49-6A88-472F-4B508E5696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084368B-8F8F-4452-6235-FC953336F4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D10D953-8A56-8E96-A2D6-46B8BABC744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505F9AB-D1EC-F2B6-EE91-A9D5020D6C9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008008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BB4B876-A08F-22A5-C108-BD0EAC6532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DDEE3BD-0C02-A6A8-A83C-DC787D761B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BF3E3EF-D781-D6B1-27A1-A2C4BA2F688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27476444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815E6F-FE0F-74CD-6A3F-9DA0C25E2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173CE5C-94DE-C9EE-1698-49AB1466DF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6300FFA-732D-7E9D-3517-5D0980AF7C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C79AA39-4CF2-1262-47FE-66D8338875D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3984ECC-273F-5ACF-35B2-711DF87FCAB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179F05A-DC07-003D-2EE6-5FDB6CD88CB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42CDC9D-17B4-AF55-4666-A74E42C1576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511B1E9-F87D-D39E-54FD-F6379CFEAE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85749460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7F98A5-4289-866D-8D27-9BB95169F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74B9252-C311-EF70-10E8-58FF959D17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4D8E54D-2D47-626A-F319-991D2F0DC4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A8681FE-C08A-509C-2309-81285E86C88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C983D57-B229-9199-F287-B03A657638C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36C94FB-2136-7808-BBC0-C885906E5C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F18DB40-E82E-8B19-2878-417E38611D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36FE6D6-9A6C-E7E2-B2BC-304A711614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32162977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9EB500-1B9E-9EDD-1C1B-F63FAC8CB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080447B-F65B-7311-B82C-ECD0A13B66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ECEA9A5-526E-5613-204D-10F3C9B0D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E62F6AD-5068-ECBF-626A-9E05B6A48BA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FF06F5C-890B-CAAC-A5E7-D2E3B517B01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1090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F88FE18-3758-1EF0-7306-AB14BB5C309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62211C3-915E-9B7E-AB46-BD5D203094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3A260AC-338A-0D5F-927C-767DA6C6C77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24584863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6090DA-5189-55AC-9D51-7E10A8E2B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2847E71-DFA2-A906-B800-2EC5AB0250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0F48EC1-F8F6-D574-BF09-F60D3F24D3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A18A182-3934-5C5F-598F-BA7900AC958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2279DA3-C640-75DB-AB3D-C4FEE75D7F7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03C7F87-2256-C09A-A4FE-41DEE39CA1D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03635C0-A66E-1796-064F-3ABC53B8C6C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3859B56-718A-E030-2C55-65F5F2C4D7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05971381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171B00-0C9E-6898-368F-1ABDC1F5B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85B821B-704F-7984-B20C-C3F57B9B22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89F42F9-621F-F4E2-DC92-FA455EFF9C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06C329A-C9F5-5ADD-75B9-38ABEB89F69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038BAC9-1058-9BCC-D743-C41A6CF61E0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92B2339-C6D5-7128-4DF4-2026CAA695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3F8C55F-A137-CDB2-3408-759CC5EDA3C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2BFF79B-8ADD-F84C-7D49-04DF01196BD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20026623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7D8F70-2E6D-EA69-5475-7FE655FAC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7053A08-A2BB-F135-5316-C971DA411B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AE9F96F-0CD8-022B-AEEC-ECF9D73F3A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C93B99B-36E8-1628-A965-F1A24DE4C9B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B4D2EFA-55BF-5079-53C6-A28CAE40EEC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1090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CBD34DB-B719-2706-D610-B29DF9790B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825B203-CB2F-6E13-E3D4-F1F892C89F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A574286-389D-9ADA-0C94-D148E6DE4EF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26421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C03958-0DF1-0473-988E-47DE4623F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0643101-5D20-8309-1573-0741AF0F72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0FFB975-E1CA-D0AD-2B5D-B10138BD9C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B6E0F62-75B6-DCD2-6729-AAC34F9D6EC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101795B-8D16-41A8-CE5D-7E82DF02BEC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57457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D500F5B-3C97-7AAF-C3C9-CC4F623D27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Inflationsförväntningar i procent, medelvärde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AA0FA50-1781-0039-C2B7-B9A477F0D1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60A2B59-0D83-AFE7-7852-72C0A64724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58461246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44FC90-51CA-FBBE-5608-F2BA4101F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AC92196-D702-63F4-9381-9ED4D6F935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1B93531-6E22-F377-184F-75E3EFC71E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7C091E3-8D8A-AD32-D70F-C3006403E8A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F802FFF-61E8-7917-6DD0-83A9FB684D5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DB54B36-CA83-F20A-7359-C3574EA933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0178EDF-5C1E-82EF-D7A9-E7F1CEA557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06DD674-4F66-FA6B-3944-DC2A9A2FB43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3316176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68E51E-5A0E-5F4F-4C78-E31404105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E531527-33CF-9702-EADB-E4BE9C6FDE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D6870C-FE94-D70E-F90F-9D8203B726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ED66434-2564-D781-3F31-ADC744F5CE2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9AB9260-32B6-76F8-2B63-0ACBCEC9F2F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2DC88F7-A80D-9E64-1D04-99046BAABA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AB36BE9-4A5F-9260-C6A6-3CBE24FE19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64F5633-2D03-1F4B-384F-DC33D10D4B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5323900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721F6C-0059-5046-85EF-E7B48D493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A0CDC6C-F535-5384-937A-785AED959D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C27EA89-1A00-C674-5EE0-6CF6E13350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46C0A29-E737-90D7-4A0F-42685FE7738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8A4D9EA-FE24-B0B9-F16D-F81D685925F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1090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209D863-E893-1F05-505B-9971981B2A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85A1D46-D6B2-2957-82E7-0B2C8FB6E7A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5421E37-D5F6-7036-AC7E-17EFC742D50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47427875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049C7E-B362-834D-E5A2-3D15C7691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F080390-D420-83DB-91F1-6BC6D18DC3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EBB722C-D2BB-C900-570E-289B402124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06E4D78-86DA-2C83-415A-72F8ADD344C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F0AF563-D978-4174-7298-D683F5E861A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4DB9F7C-2B09-6D47-0377-0F3B8D6C1FF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E3FB104-83B1-EB68-3368-C5A2F204BE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B199228-7BEE-1AEF-9536-6C659C5D990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25126303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A50570-85F0-F2E0-4D8B-83093B537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FB50C00-46DA-AD96-CB46-EE0511E8C0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B4A4257-BAC3-B334-86FD-4DC681D135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4BAD2E9-716E-5B15-4467-A8C631D9BAE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C87D271-9CF4-AC5B-C3A1-83924A16DA6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77127A3-D098-EBF9-CED4-059C9A7215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01E5B6D-EDE1-DF4A-8C50-0CF28C0884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3F1F621-A043-DA21-1D92-6F5AD8DCD6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56382581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BBF237-4D84-EF21-3BCC-F192DC070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0BDE1A2-7BF1-4350-9B57-C2DAD88BA9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78EDFCA-AF53-A07F-7950-C23365D8E3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204BDC2-CFB4-2033-A15C-E331281B4C6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3DD3BD5-42CB-56DC-A251-4BE2C69AC1C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1090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EDA4018-D6B3-F269-D3D8-B49419AE1E6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8C4F403-DCD6-E3BC-B1CD-1E79AD20A2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E07A03E-5FA3-8433-928F-DF6BF06A1B8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99168730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B07E5D-4F4A-95AD-308A-98DBA7C7E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B8D528C-21C8-2A8E-5634-D950CA0774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0D85549-AF1A-4CFD-B11C-D87270D7B1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E376221-CA74-1D76-4D54-6A0CC12A58D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065FBD5-E411-9133-3AD0-FADCABC7B67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A9D253F-5154-F9FD-7C55-E9E9181FA0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759F9CD-A373-B7E1-5AA2-B750360BC9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285D520-5225-1E45-AA5A-F8C7B70D10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48342367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A18467-43F7-F323-40CD-C5B495938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3A49341-4326-31D3-EE85-DF783AEB2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5A9B6C7-BFE0-A9A7-3C9C-A38869B292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EFEE312-3F30-A634-660A-503B5E92268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04E4976-957D-5F4A-FBC0-3D803CFE79D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95B0F47-4222-17B5-B464-C5801C0B835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A537D28-B046-17B8-A161-BE3647EA3B9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722884D-2F41-40EB-7BEB-723162E84A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57805810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B56674-A8FD-1E7C-BF79-A04579A75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231D216-9F83-1D8D-AE69-8E8844CA1D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EF8B737-6A64-E5C9-7C92-71735CEC35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4A57B3E-81BF-4C78-799C-88E9CE52FF9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BADAED9-5A9B-52D7-9F96-C8A51BD2524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F19888F-5C38-0FE7-C972-6EE7FC97FE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D6E4B05-75A5-B0E2-FF04-D6223A56ECF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BB20E12-0F81-5E49-6C5E-D12B2BECFB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86052318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83F280-D057-338C-41B7-8513A4FD9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E218807-7F44-8F93-288F-464333D514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65A0EF6-6681-3793-5004-45B70F8CE6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DF48450-1824-9E2C-6DC5-51B8B4F38DC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CA75E1F-BC1B-0250-7E5E-DF7EB2EA964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B8BE561-F8F3-660B-9A0B-0E6B88E6A82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583239B-C248-F37C-088C-F495E09592B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6BB7107-21C0-0024-EAC6-9C299CD867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52106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C5DAFF-CE94-065A-8B2C-DFD75B460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DD8FA94-6127-2E26-B167-67A1CE9567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A2B0436-F8F6-BB5B-A62B-04174A2756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Brist på arbetskraft, andel ja-svar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4275C3C-6815-5578-E89C-68742FF00C3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8794D5A-8DC4-EF04-1F91-DABCBB69502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047B7B5-70BC-5745-408B-4C7C32240E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1D2E6BC-0814-E803-1E8A-3C0DC079FF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2A45FAE-BB29-02A9-A339-CE098E4B10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67941268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2F5B4C-0BBA-2F9C-A133-9FC573B27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3F08789-4F42-BF52-2AFF-3D8D6FEB73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71E948C-4127-B1BB-AD57-D0E5FC5F1F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A1F9A82-DAEA-48F4-66AE-13BE9C483D9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12957EF-ABAD-794C-016D-61896144F0F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C631580-1C9E-457B-A110-927F513BCF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25C66DF-DEA3-0A86-B89C-C9B76489AA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80EF0C4-A2F4-1C5F-22B2-FA284A31A97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6171542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B6C162-E5B0-561A-F07E-B0A48D5DF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48156AD-33C6-85D7-7326-BC7381EF52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BAC125B-47E5-00C6-4326-0EBD98F297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7AFA3E0-3920-C8FF-46EB-EE66D5CC379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3430F78-AA50-BFDA-9B96-3891FF05BFA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0125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700E071-7302-C8DC-F22D-93A2F21997E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2008C52-38C8-DC05-F014-031B5EBFAB6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2D11F5-4355-0401-6592-74138D47C8B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63138582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67F573-666B-2CE6-8C43-21D0B9765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A320D7C-11BF-E919-F306-C983EA5BD8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857EB86-636B-0A8D-D723-773709BE9E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E6D0EEB-05C3-3F9F-CBB7-B13C8A52F96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21735AC-533A-984B-4A2F-AB2C2292DBD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4A042D9-A44A-D688-AEB0-DC2556BF75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E1C6B56-75CB-61C9-6C4D-42D4F5D1E4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D5A17F8-FA94-DFD5-88CD-D91ADFD91F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71386827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CB580B-0836-C03E-7EE2-CF5032B37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6B49C02-CCF8-D7F1-FA76-BDB8BF013A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19251C0-3D80-13C6-C938-87A20FBBC4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346FA27-D40E-A630-54CC-608F114982D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69C84AC-B572-3573-2458-8971D8BA01D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F3F4471-DC10-0C4C-6820-A2CD8E920F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B64EA00-F85B-94D7-1EC6-B0E4CECD94C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C0C484E-3E8D-4F06-53CE-67BEF93D8C2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98095871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F14FB4-6C8D-9678-01D9-77284040C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9421C9D-B18B-819F-1331-8F3DF405F2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D7546F1-7742-A281-C9DB-A78C47EB9D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F63331E-8EDD-67AB-20FC-7C5716DEEE3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C78CD87-888A-A0D8-D577-010104848AA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E379B9E-0342-A2B1-4FDC-C821F574EA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8008E70-9500-373F-FA37-DE655AED6C0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CB28794-1827-80B5-CFB1-471A27415A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60155633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92ACAF-F56A-6A71-42E1-D50F4C1C6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7D359B3-6ED8-D38D-E672-AFF015C528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E0CAC2C-31D1-B710-8143-8492BD6FC8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11967E8-979A-2B88-F83F-D9D464A6126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6FA6CA9-00A6-EA6B-B005-72CE190B6BC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FB0CAA7-96A1-4256-48BB-2A2DDB8D229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29A0837-5AEB-E582-C5E9-13DAED4A71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3F59557-04D6-0DEC-9AE7-84CAE259222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21266973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5C91F4-6451-DB86-4C18-97B38C725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8B80B5D-B575-5DF2-FDED-48572AD3E7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3709D3A-AF0E-5208-8C27-158FBE4C98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5C09746-BEEA-19D0-B99C-C1B8906A4C5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CD700D8-FC32-7E6F-85F1-FF3E2AA0433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E374F2F-BC40-66E3-C003-D0BADA8668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926FE50-3EE2-5219-36F3-D45388BEED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75AAC6-2570-D01F-2D0C-032B78902C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14359102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7EABB8-F372-6F30-2263-CCBC61EA1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8B0FA8F-2C3E-F78F-AB53-CF3031ABCE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7D6A73E-6DA4-0782-6A8E-600EC9D015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73B32D7-908C-DE7D-70A2-91967295A14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9603BF9-0C6A-FF9B-4AF6-491D7CF6EBE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8B90AF9-AA55-B493-4009-3A5EA2AACE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D316D59-0958-80D2-4EE5-119A0E7DB29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8B9EA6F-D334-62BC-561E-8D8A7FE0605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88705738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584972-2FA4-C5C8-8320-A3C26FC63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A16873F-1397-053B-5201-5F06E46F6F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840DBD2-12DB-0334-31BB-61618A17F0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95688CB-45AC-D448-8FAF-8E50A6AA8A7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850048B-6559-C25B-FEE2-75F5B09E691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AC46683-8E33-937C-5C41-1B156894A9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3FA7BD0-DCA0-CE39-6AD7-7FC7C13052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49C0875-1BAC-3853-4F21-7D3EB00AA87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59653469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617DED-347C-439F-A6BA-C1949497F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EE4F78D-81D1-EF05-535A-0B7731151F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E1A0A8-472F-BBB2-E246-D9EF38A43A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EAEDD5B-943F-02D7-3851-AB189188477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B4076AD-00BC-4BBC-977D-DB98A980DAE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FEE855E-18E3-BBFA-C034-864E7BE11B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5F5DEDB-29EF-DAB5-0B9C-ED22E167E5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948A20E-D8E9-F41A-8A21-EDF6B232B86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00154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B0F17BE0-60A1-52FC-9EB2-05DF392E9D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5E82604E-52A6-C76B-DF84-ADF5A2FAD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67A02A5-81FC-21A4-17E3-4550331B70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289EA24-7705-CB64-9A92-CD67B59E80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</p:spTree>
    <p:extLst>
      <p:ext uri="{BB962C8B-B14F-4D97-AF65-F5344CB8AC3E}">
        <p14:creationId xmlns:p14="http://schemas.microsoft.com/office/powerpoint/2010/main" val="249844263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785C9A-BB16-03A5-0276-B99A287A5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86C2252-8699-C9F7-1AB0-9EF53FA2B7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FAFAC7F-AFAD-6329-8794-E987E32E91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8CEAAC9-6466-DC87-40A5-83D775DF398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A6487E8-92B8-AAC0-BC20-7F8F64D375D9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8AE2193-6E6A-E4BE-A027-85180CE2AB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F5B151A-FB99-ED50-454A-9C3EE8873EE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0C03691-A339-9AD8-60FB-5B55FFE7732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4630232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D002C567-54F6-F503-0762-94D55EF995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583A0E7C-A900-AC40-AC3E-6A6B1A64B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A2D1FCC-B921-E59D-3D5B-0410ED9C4B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8F7D8DF-FED5-242D-FA23-A124B6D54C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Hushållsindikatorer</a:t>
            </a:r>
          </a:p>
        </p:txBody>
      </p:sp>
    </p:spTree>
    <p:extLst>
      <p:ext uri="{BB962C8B-B14F-4D97-AF65-F5344CB8AC3E}">
        <p14:creationId xmlns:p14="http://schemas.microsoft.com/office/powerpoint/2010/main" val="1591455243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FD8C25-5104-65B4-5371-81824DED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22DDDF3-A5B0-6474-ADF4-031E59E050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1BDBA0C-A543-8144-411E-D1872C96FA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Konfidensindikator.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5399332-A3A4-2ECC-8338-785925316B9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1D2E71D-AE53-8B04-98F0-0A949AE7A69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63E61EB-A085-D388-857C-86C744D235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Konfidensindikator.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D4BB39A-EFFA-9DB0-127D-CF6499E5D9C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D7AA9C8-4EE1-DCDA-2754-129DF0C354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32598566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D26D78-C0D9-EAFB-2F3D-BE1B38EA7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49FB6EC-7625-7DB9-6C4E-7A955802FC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7D0035C-5E8A-035B-5142-A02F44F430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Mikro- och makroindex. 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769EA62-BDF6-828E-A214-B8E1B585822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4A92355-3DE7-4637-95E9-346578B9DE51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7867BEA-976F-BE7F-00C9-C150668EFD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8CF1706-DA44-95D5-277D-E8DE5191169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A48138D-D782-336E-187B-3BAA968104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651726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59C9B9A0-FE97-ADB8-9B59-9384028FD7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1A1DE0C4-912E-1FCD-F977-FEBD5A934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0D94E4A-C2AC-102F-E307-FD8399FF1C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1DD2647-AB93-9C2C-1410-9387A1D8E1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Hushållsfrågor</a:t>
            </a:r>
          </a:p>
        </p:txBody>
      </p:sp>
    </p:spTree>
    <p:extLst>
      <p:ext uri="{BB962C8B-B14F-4D97-AF65-F5344CB8AC3E}">
        <p14:creationId xmlns:p14="http://schemas.microsoft.com/office/powerpoint/2010/main" val="522105150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1CF662-A659-BCFC-64D7-023A50EFE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65D9845-9912-487B-F499-AAAE54B132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70E31D1-B8B6-D48E-F0F1-A6E3FCB500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Hushållets ekonomi,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9A803B8-CD2B-66E7-A273-1F839DDD8CD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9AE3557-8A18-5AC8-72AF-D9CA4D4ED17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09BFCB4-826E-060D-F5B3-142D2B370C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Ekonomin i Sverige,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54842E7-5E99-3DB7-4973-B120A00E0EB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E846381-C190-D727-C178-C9251D275B3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63094896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1714B7-9B52-76D6-757F-6E3359109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135586E-E262-E3DE-FECF-DEFCB5B22A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FED021C-8791-1141-944C-DCBD186424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Arbetslösheten på tolv månaders sikt,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E3CBEAF-7FC2-8E3D-83C3-7EAE3B7776B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5971CAF-C128-3075-7F06-54387A0CEF9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28DA008-7AB8-6330-65D3-CD3719CE61C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Inställning till kapitalvaruinköp,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52065F0-0C1C-E0F8-5107-A7FD732B1E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CC29FD7-5497-EAF9-F8D2-C3280C8EFE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28891555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BE0F26-3BAA-A642-CCAB-1E3AE26C1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81071E9-7B93-AC13-7794-D58BEF9966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62DF696-3D35-95B0-E21C-CD77C46542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Inköp av kapitalvaror på tolv månaders sikt,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5040EC7-BC45-1054-BCEB-60FF32F8C3F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8D11B0C-8ABE-83EF-468C-10930A56B7D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23B2C3A-F13A-D25F-F299-5CE6D2F99C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Att spara är för närvarande,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3F53C2D-3C4A-F72D-32F5-F76E69B5240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AAC1C30-B4C1-C63A-B64E-06FD44E2D9E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74843405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5B8A27-3251-9302-AAF4-C54AE0515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FFAC72C-A0E4-2A56-9D0C-B3C57B38CE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4537A46-D383-D223-4D0C-355264AB8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Sparande på tolv månaders sikt,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6D60318-6132-0C0B-FB38-896E178B391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B0E8041-5631-297F-59B5-A21F7918537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BE32BDC-69FD-2D23-9F30-E40A8AF266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Ekonomisk situation,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50D1061-6814-D960-F5AC-6E9F41F0E6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0F6F677-2FEF-BAD6-A12B-C1A62E3559D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0938213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331F24-099B-FD52-9EC4-23CB80328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2FC2E83-04B4-DD78-15E3-B240265DD9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1CBEFC1-9DBA-EC94-665B-C42D7F159D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Risken att själv bli arbetslös,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6382553-1A66-6076-B745-E2291D215B9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BE60053-4F7B-C02A-B4EE-02563C80650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57457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7C268A9-E717-954F-89BA-6287C783CE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Förväntad inflation om tolv månader, exkl. extremvärden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F681228-364D-1149-A51F-4B9A8D814F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E3BD951-FA04-D5B7-CF1A-84C47514ED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38326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42023B-A7F1-7D32-9E81-3389335DA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33DC4F7-9A6D-F887-D646-DBEE451F62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4CAEC57-762A-A811-F266-CDAB45DBEB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A8A555C-DE15-4F4D-7384-9BA0F6D7500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C79B5E7-0662-5F7C-14C7-A1C02A66EA6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BD6E3C0-FA9F-545B-3756-47A267A8F9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63A7516-D161-0455-A7B3-1DDC72BAB9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0B991EF-D5AB-04CF-593A-E565FD1EB6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06230587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35B042-2B4F-8995-486C-70B9FA7B3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D832616-B8E0-8F6C-502C-8832AE34A1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BE5CE1F-2774-6657-E236-B1B25049AF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Köp av bil inom tolv månader, nettotal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AA7224B-2A3C-ABB5-DFFE-0E4F92EC23D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6452BA7-8322-40A5-2B88-AD636B62253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24337F3-CDAB-8AE8-D707-E1EB03992C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Köp av bostad inom tolv månader,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3CF5001-6B54-7479-1490-A2F6A8E250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DAEF25D-860C-F198-1125-70811C6B19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9542594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643CEB-2D63-4CA7-A8DC-F05C4484A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0E2D9AB-021C-D397-B46C-1E63FBA2E8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90CB533-94C4-E26F-A72F-C4D03CD0B2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Renovering av bostaden inom tolv månader, nettotal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1D7F3CD-B54E-E2E1-56EA-6ABBFD13F73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5A9D8CE-EF04-CB98-6C0D-AF411039BA79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74C303C-239D-F5C8-EAB4-AD9C7A7405B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6A612BB-DD6B-591D-4A60-2E13B5774D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BDE44C8-688A-D0CD-1135-EC41380564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8454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/>
              <a:t>Konjunkturbarometern - innehåll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4"/>
          </p:nvPr>
        </p:nvSpPr>
        <p:spPr>
          <a:xfrm>
            <a:off x="314583" y="914775"/>
            <a:ext cx="11431385" cy="5197702"/>
          </a:xfrm>
        </p:spPr>
        <p:txBody>
          <a:bodyPr/>
          <a:lstStyle/>
          <a:p>
            <a:endParaRPr lang="sv-SE" dirty="0">
              <a:solidFill>
                <a:schemeClr val="tx1"/>
              </a:solidFill>
            </a:endParaRPr>
          </a:p>
          <a:p>
            <a:r>
              <a:rPr lang="sv-SE" dirty="0">
                <a:solidFill>
                  <a:schemeClr val="tx1"/>
                </a:solidFill>
              </a:rPr>
              <a:t>Barometerindikatorn och sektorers konfidensindikatorer, sidan 3</a:t>
            </a:r>
          </a:p>
          <a:p>
            <a:r>
              <a:rPr lang="sv-SE" dirty="0">
                <a:solidFill>
                  <a:schemeClr val="tx1"/>
                </a:solidFill>
              </a:rPr>
              <a:t>Frågors bidrag till konfidensindikatorer, sidan 8</a:t>
            </a:r>
          </a:p>
          <a:p>
            <a:r>
              <a:rPr lang="sv-SE" dirty="0">
                <a:solidFill>
                  <a:schemeClr val="tx1"/>
                </a:solidFill>
              </a:rPr>
              <a:t>Totala näringslivet, sidan 12</a:t>
            </a:r>
          </a:p>
          <a:p>
            <a:r>
              <a:rPr lang="sv-SE" dirty="0">
                <a:solidFill>
                  <a:schemeClr val="tx1"/>
                </a:solidFill>
              </a:rPr>
              <a:t>Tillverkningsindustri, sidan 18</a:t>
            </a:r>
          </a:p>
          <a:p>
            <a:r>
              <a:rPr lang="sv-SE" dirty="0">
                <a:solidFill>
                  <a:schemeClr val="tx1"/>
                </a:solidFill>
              </a:rPr>
              <a:t>Bygg- och anläggningsverksamhet, sidan 88</a:t>
            </a:r>
          </a:p>
          <a:p>
            <a:r>
              <a:rPr lang="sv-SE" dirty="0">
                <a:solidFill>
                  <a:schemeClr val="tx1"/>
                </a:solidFill>
              </a:rPr>
              <a:t>Handel, sidan 105</a:t>
            </a:r>
          </a:p>
          <a:p>
            <a:r>
              <a:rPr lang="sv-SE" dirty="0">
                <a:solidFill>
                  <a:schemeClr val="tx1"/>
                </a:solidFill>
              </a:rPr>
              <a:t>Tjänstesektorn, sidan 130</a:t>
            </a:r>
          </a:p>
          <a:p>
            <a:r>
              <a:rPr lang="sv-SE" dirty="0">
                <a:solidFill>
                  <a:schemeClr val="tx1"/>
                </a:solidFill>
              </a:rPr>
              <a:t>Hushåll, sidan 181</a:t>
            </a:r>
          </a:p>
        </p:txBody>
      </p:sp>
    </p:spTree>
    <p:extLst>
      <p:ext uri="{BB962C8B-B14F-4D97-AF65-F5344CB8AC3E}">
        <p14:creationId xmlns:p14="http://schemas.microsoft.com/office/powerpoint/2010/main" val="863777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75EDBE-0EB8-FBE6-4F08-2FF7389C8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C5BA1D6-1E7E-6B2D-8A4E-4CF8A00664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7CC9422-FB29-C0D2-06F4-97AE693FFA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FFC43DD-DA37-CCC4-3FB5-46C427547E5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0A66E8D-F926-11E7-CB93-9BC913F3B11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3543D0E-E77D-1F99-4814-7C83A4F4C2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Produktionsvolym, nettotal 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4020A4B-5957-2466-0D18-23F7196109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2D8271C-EF57-99F1-3EA8-CF54E77D081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164686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915961-E5E2-F7D5-19D0-81439FA49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D94C1B3-7EE3-48BA-2DD7-A02EE6BC0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27C79B4-729A-224E-BBC9-279DAE3F5B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0502F46-B1EC-D448-E6A4-AF7C2CFF4BE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8032848-ACB9-10D6-9465-B07223B77FB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571B405-CEE9-03CF-DDFA-68F15B002A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091EFC9-E718-16DD-7D46-6E164D2246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635907C-2F4B-A2F5-4DA2-5D009667E28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855097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45EDD7-F560-F922-9E01-AEC61EF31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2F65F27-78B4-C9F9-64CD-61336743C0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DD14E79-6795-9127-3583-DB9474EEF7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Exportorderstock,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FE857FF-38FC-C838-46A4-4166B435699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06395AE-81C6-0755-7E77-EFB2C6472CB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2C4864B-3AB6-6BC1-217D-B69C6D1E70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Färdigvarulager,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70A18A7-DAF9-458E-8870-31D088411D6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30F2541-52C2-4D95-7E8E-62D878CF031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2601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AF8D4B-E649-ADA6-5763-0DDD8A932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DCECFF2-37B9-D97A-B582-17F5E8F873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45109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98F889A-A9B0-8159-BAA2-7B4953A33A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Brist, andel ja-svar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1FF489D-D610-4715-4A1B-035705EE004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3045549-10C1-2D40-66BB-DDA66085EB5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233893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C0BC75F-3803-F3A5-1758-27A552BF22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Begränsande produktionsfaktorer, andel företag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DB45562-7581-31A6-7B26-BF16BB0144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578F0C3-8ABB-F4C5-85A9-860DE738FC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70501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726FA7-D1C5-2B43-0DDA-3160A9E44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6AE7186-7FB3-F51B-28B5-58A0E70873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5999053-F66A-4199-4413-5BC969D00E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Lönsamhet, nettotal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210C082-38D3-8451-E37D-9242E91C9E2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CD913CA-E4B1-D85C-3F97-79478217676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855AA4E-BBA7-F5A6-CCEA-FCECBB4BBD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Nuvarande kapacitetsutnyttjande, procent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C858670-D04E-FE8E-20D0-7278AD1951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8589D63-1F49-221D-E232-97EC16EF08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291597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894BEC-ED4A-3AF0-1ADC-60011F80A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537F67C-78DC-039E-87C1-BFFBB731BB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BC4E896-4921-A76C-4F28-27329722B9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CB87E61-A02A-8CF2-99D8-C9E016D4B4B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A0BB940-6A6A-11DF-D9B9-DC19DCE2F7D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1E4CA22-765C-870D-46F2-903B9799CE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D3C90D4-DACC-AAF1-7BA1-B03C99858D1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F14F07D-FA72-C38E-460B-A018595354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242005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A18808-94BE-183F-4D9B-2C0353B5D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06A6B82-321F-5BA7-A459-49A9F02FF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D2C427E-0402-2979-3779-D463E10349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B6A0461-39ED-A920-025F-5439344826E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73A7A19-7FF5-7115-3A8C-911F219C286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D2064CB-2977-3608-CE30-B53E676DC7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F849719-810E-533B-D7EA-781FB73132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E2B1E4B-55F1-68F6-1C3F-4CA0044D193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941931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F2158D-BC56-A823-C0B9-02E26804D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DBFCC3D-1A2B-C5B8-47B5-C1274A4AD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8F7E327-8379-22D7-6D39-AC7160E642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8524E9D-0BE9-7ECB-40AA-37296A95723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44F37EF-2158-7789-8BE4-EB9E4ABC305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23E0697-C7E7-1140-0A4E-2A273F9054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69AB0ED-D901-222C-4CE1-8E370DF3D7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0EC770B-07A8-5B2C-6793-53DAE1D51D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009499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D492C0-7C0B-47E6-0D80-A49FBCB2E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02F2EA5-C3EC-3921-BA56-121CC673A6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6FEAFFB-AE72-786D-115E-49B343FE21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FA7F61A-E469-3BD3-0333-0F6ABF0A0DA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EE568C8-FA2F-97EE-AC93-7251CFBA6F4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B1CF388-88C4-B54B-ACA3-ADC0669C65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0294CEB-4212-35AA-D0DA-139B7F7CB6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D853421-0AF9-390F-6119-5419842DACE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897502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8EBEB5-F9EE-58D5-70E8-5C0A40357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70B5629-00F6-4266-166E-39D0FE4E0F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A3111D1-94B7-8EC8-D0BF-F8BA515058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36E5433-B1FB-D095-BB0A-E08F74FF8FB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A2E8986-738D-44A1-F030-A846885BD3B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66C1E7F-D368-4CEB-8FAA-E34B99F9DB2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722826B-5239-0C75-02D6-DD31CD1688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D7E3099-8D30-ED4B-A8E8-719D37202F1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21313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6AAD34F8-7E89-5016-EA4F-237C13017E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8933A12C-B34F-F8B3-B844-30D8A069C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C230E34-1CDD-B753-920E-0657C051D0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BD688E3-51BE-7235-C6F7-C4B9CC9336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Barometerindikatorn och sektorers konfidensindikatorer</a:t>
            </a:r>
          </a:p>
        </p:txBody>
      </p:sp>
    </p:spTree>
    <p:extLst>
      <p:ext uri="{BB962C8B-B14F-4D97-AF65-F5344CB8AC3E}">
        <p14:creationId xmlns:p14="http://schemas.microsoft.com/office/powerpoint/2010/main" val="6600960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2F8995-841C-F333-9316-D896AD2D8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5E1AE01-53B4-E4A4-2670-BD37AE608A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9BADC54-F28C-0849-7A5A-011A333D4E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916F465-A91B-F7EA-C86C-88527B194F5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D67B568-1535-24DC-DDF6-A25B91C8631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F0BE2E2-9A4B-461A-004F-9F27B420DF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A299B0B-F0C1-528A-6DF7-99CAC123C3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2F4911D-AAB6-2D8B-076D-C2FA99A2E2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467792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58EA0D-7124-898D-CAFD-7132088A4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DF398AF-D314-F5EA-E777-F3F8238FA2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E3F1F83-D022-A349-B80A-0E9BFCB989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4B97E29-9310-7E40-73E0-C1E91A06F88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EBD046E-8401-E628-6A17-5563C95DAAD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160829A-BC08-1D72-3084-6D6B7C3B46A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460AFDE-4A58-0A8D-7DB2-0F6D6E41A3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4410BA3-F123-22E5-084D-0C780BEDFC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923403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7C8215-A5EE-4FEF-E9C0-F954DA2B6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5A8408E-482C-01A3-D492-AE81F67D20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10D3B0A-DDBF-F49F-F9A0-AC212FDC59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B88AA65-FAC1-F372-90F3-2C2F15C46F2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44BF077-757A-F52B-C1B2-829BDC82E46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35BD858-A719-BBAB-231C-A4045710C3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CCC59EE-01D0-DCE3-D12E-4C15A6AB43E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8D5FD8B-452F-3EEA-83D4-AA80AF3A7D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007006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9639BF-A221-72C5-3200-5199C1C94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C36324B-BDA4-F77D-D8D4-CFE9029284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76E1F18-F11E-06F1-0622-6BA55DE266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498ADB5-8FE5-A017-B0CB-1A74CCB9097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D8666C5-31AE-35B1-AA07-3D2BE3A9B08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5372635-1FF8-DA6A-A968-FFC307C5815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E12658D-29E3-23F4-3652-82AE844ECAF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AA827C7-F403-DD87-F0F3-625060BCFE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91051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C6DBFF-0FF3-96C9-29D4-102C99121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C40F610-6954-82DD-0FB9-A36687C109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8F999EF-DD11-C993-64F2-D6631A2BE3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7D550B3-6ECF-7BE4-24E0-11A4217AF18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9178A47-E80D-2568-BB98-8353B73DE51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1E03FE4-820F-44D3-6CEB-CC9820F618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61ADB05-C968-03C9-EB20-619938BD17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1EC2CD0-CE32-E0D1-3907-A2D2E876FBB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20613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093ED-8B5E-2FD9-339C-2A08EB681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2E590C8-5F5C-0296-3D4B-05D9AF54D1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34E4037-8DA0-3AA5-49C7-CA22BAA4A0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83028C6-1293-16FF-2525-C105B16C5E2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F8B787F-82B0-A60E-3E7F-956BA5ABF5F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0EE8D31-43B8-42FF-118A-D1E025AB29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3D8060F-B25E-D651-D2CC-5A4CA216449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C6AAD14-467B-EF3A-B77D-2B121BBB9DB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94833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6D773C-1A97-746E-C436-2172FB216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770C529-8652-F41E-EF7A-F9D1F34AE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74FFFC2-7C4C-825D-2CE4-0807DA425D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678B557-7D72-039D-1BA1-144FA8724AB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34D1000-1F02-BF5B-328D-ADE6EC5DA54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B3FAAD8-5DDB-8ED1-A264-F3D7466BB8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01E57B3-5F59-D6D0-AF4B-8F5CB455E3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6515019-0BD1-ED2B-F2BD-2AB61366AC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198327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4F507F-040B-F0FD-A683-D2A7F7B45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D5DE410-BA43-EAD2-7AE1-ECCF9ADEA7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1136B92-A943-2A47-96EF-E88C864277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397E963-88CE-58A6-AC11-095A72BCF47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A008F19-8E5F-4DC3-AC26-95EFDA87072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E73FDD0-3C9B-1324-A80D-7C151F98DA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DECB539-BAAC-9ED1-B7DE-EE654558D6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56C25B7-BDD8-B747-C426-8AD5D0014B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754363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639727-97BA-9854-14E4-1C5D026BD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3307EED-035C-2BC5-987D-A5899500B5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8A105F3-E352-7FCD-E34B-C69BA57FDE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F4AF680-15D6-7C25-C667-B7477162841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370CEA7-0CFF-F6FD-4A8F-69BDBC4CFA9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E9A4D00-CAF2-FF8A-44CE-CF7697EFF7F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677219D-650E-23F7-8A9C-65628A57EB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CF91A72-5944-D556-7F2F-E22DEE14F8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635680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3D6838-90DC-0B10-0D3F-1A365AD25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1CBAF0B-2D4B-16C6-6004-A2231EAFF1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2ABE3A1-864B-7796-3D18-5465FAD20E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926F44E-E434-98E9-DA91-A0C4D5DC376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0ED0348-6F0C-7BC6-F687-6D3F4AE6FBF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8D1CC0D-0095-E487-2B62-7D78124ABC2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73AA614-11A2-9E86-2543-00614D5EF0B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1495E5A-92E8-FEBF-C404-062FC35950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19736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D75400-E5AE-3C05-F72D-3DE456E53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Barometerindikatorn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1054A5B-B52F-44C2-7220-81C2A1F930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BFFF262-638F-3779-A94B-D78FDE20C6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8DC86E4-22ED-8F0D-640E-5084D21B34A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4A7A938-AD13-5CF4-A7D4-0F674D2639E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336E8E0-993E-FFAD-B301-3057CD6229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119EF5F-B433-D14F-C914-1BBD53DCB4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9AFAA1F-F392-55A9-DD11-00AC168807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735000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DEFD1B-31C1-CA0E-8B23-8B06A97BD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31216FA-63C4-07E7-6CAC-F0F6B5F5D8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2883126-0135-A576-244F-B8C3E8F276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24AB7F4-CCF1-935A-0E53-C58F8E055C8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4F0E7D2-4522-6705-AA01-829C1FC9331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7A59C77-BECD-87A5-2503-D287B74AB3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87581A3-16F4-FCCC-492A-1A2CB7EC7C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4332A9-62D5-85FF-06A5-25BB6C6134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857057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B92B26-4592-34D9-7E97-B0899EBEE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02C5E76-720F-19A6-94A7-FB466FD591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2A65352-FA26-48A4-C13C-378E13EB80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44E01C3-BA21-78F2-9DCB-B582675C5CF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A9D7E32-AF4A-1991-3020-8E181944599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E51999C-937B-EFCD-5E1E-942CB6C1C3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63F4971-CE5A-A967-4AFE-E1E74FAB90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0B55FA1-DEFB-85C5-5A26-8FEAA5615B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759296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BE9D7A-05A0-50B1-0EE8-7F9C761ED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245CE1A-A5F0-F450-4810-C16A09B4A2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CE6EAD9-A3D3-4B2F-F74B-943E09BCA2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D15D628-43CF-B4C6-B04D-DEF30B47F03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DC6DBF7-B9AB-A29F-BFF9-D41BD9723A0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F9940A0-FE8D-428C-FAE6-A7A7B75ED9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8A06E50-75BB-CF76-6808-ADAE1B4B69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646E529-24FA-E256-D1BA-DD1731A5D3B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736373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BD79BD-A613-8126-A808-0311A74A2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5596DF4-C13F-5774-547C-E95E5CD8A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632F563-FD88-3D61-8F53-8C2F423C38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FC80341-F0BB-1367-DEC7-D3213958580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2C88156-CDA8-BEFD-7035-7AA40202B2B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C670B90-D656-C61B-8390-45DFCF3CA8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6B9ACD1-FE09-3B3B-3597-100857D0CE6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B07740E-4A18-C31F-987B-5D76263FCAB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860475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7DBD39-34D2-1206-4EBE-ECB700FDB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B085766-579A-CC0E-B5A8-15642040B8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1CC9111-DB7A-1F1A-AB84-B2F2054D3B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A8289ED-6FC0-B45A-06F6-FEFA113E4A2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0AAAF48-0ECD-EC69-C956-4690E7DFE2E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5E4F9B1-B472-0B96-7785-5547828418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30D6520-FF24-9860-A75D-E2A5D3955D2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C1AB3FC-7935-6BE1-AB8F-D2EC8BA5E3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736356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FEDAD2-9789-4406-A8CD-1439275D2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B2DB96D-35A2-A80A-8234-BD5EFAFD2F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298DBF4-D40F-7840-E5D6-85FE029E49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5E3DAA7-187B-B603-769A-45812C2498E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8D6B512-98B0-D50B-70E0-F0F2C6C2847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14FCF21-756A-CD08-FE1F-E5F56B1868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94F17E7-E333-AEE0-FC67-D008EACDBF0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78DEFC6-8B79-04BF-808D-723068391D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938473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431822-6551-CC92-413F-99D48097C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F097C5C-7ABC-E0FE-6F1F-F0AA914733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06B8211-5FDA-F5F2-47D0-F7EBB3450D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B0B1908-8A0F-20A7-2477-46B5227BDAA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835ABC2-B0CB-28A5-3438-5D096DB2B28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A358CBE-A785-A881-7B5B-6C0DA8F5ED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B9CDE79-3FFB-1EF6-E81B-C14B1C67C7A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1C85D80-CE40-37AE-0ED3-73A3854453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618292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7F85BC-3F8F-8EEF-679E-17264A8A0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B6767ED-F768-CE9C-0A35-FACD5D2549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3F41226-17AC-2929-F9CC-2E1AFEF14E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5F23C50-FECA-A8EE-1BE4-4067316FA07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03B2AC7-A872-A6E9-F476-FACFF288807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05E389D-48D9-AA45-9C8F-4392361F57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6047C12-A7BF-5225-66D4-0EF110ABC51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FB5A9E2-6621-1E24-786A-13A7067FB19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220179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EC2AB2-2A46-52C9-48D4-62F5C4E91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2ECCEB1-124D-447B-E14F-BDFB6B066C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A4C5822-71C4-6DD6-AE62-06DD569A91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8A557B8-C02D-1E59-E632-414015BEBEA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644C77E-5FA7-098A-A744-17F0110632C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222DD49-BE1C-7474-3F55-D804C0AAE54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8C06073-BFF9-9E4B-F3D4-C900FC72AC9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40CDE46-1AE7-F5A7-A1EB-5894C487209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037300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FCAD89-06D6-B03E-7682-6F66CE488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BEC04BC-7315-1E9D-299F-17CCDD0B20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70CBE19-CB0A-6D7A-60B1-C1747121D7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074D360-83F1-2DC4-2D69-96B9AE9780A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53BFAE9-9BCF-63C3-16C0-1C154C18A5E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193B62F-6991-588E-D2E3-0ACBE30FB7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7C7C1FD-89D9-B3FF-0E3E-7DFADE9B2F8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F2345E2-D04A-2BF8-41EB-0533F1815EA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59934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3414AA-5081-A756-33DD-5D69BE1D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D143BD8-0BC2-4AAC-7D39-540109B600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2132EBB-D03D-245D-7134-FCEF382D96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5FAFEC7-3A11-DED3-B4ED-CF623F5C44E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0DFC608-27FA-7B10-B72D-60F36BE5A3C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812F1BA-2445-1857-388F-3BADBDE360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7A62C90-35E7-CFAD-5F79-A218ED7F5E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8A10A45-452D-5C5D-7F93-C74B953F48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729060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E70442-5EDC-D83B-5D9A-F41BA7E1A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4589787-8ECC-3755-4042-4D0AC6CE4C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3FA834C-88CB-3893-DAEA-0D3FEFC6B6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A507536-9A3F-7718-0317-86F6EA5E96D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77B734B-61D2-9E79-48D6-7E699813190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22715C5-9094-CC99-3FD7-A5C02AFDF6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27D8732-C99D-1BAF-BBEE-A7B86449D3D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D7CCBB3-35CC-5157-668F-5FD8B1CBB98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61546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BE5DB6-59E3-82A6-76C1-4A24A52D4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A491B3D-849C-228D-FD6A-073D762071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556FF38-95CD-39A8-7392-CDF809BA28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9CD7C5E-4F77-519E-4933-86DF37E4CEF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06516AB-7F11-599D-2784-28F2829A349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BDAE597-3779-4DE6-BC61-E45A8F9D72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AD8982F-CE42-7787-8FED-568717B2DB3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1636E83-ED32-7AAB-EE4C-A3ADB8D3C94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749988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59743F-FABE-2C85-FB9C-4F2B64BDE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0A9C3A2-6A9E-D230-1006-1DC40320C9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F83784D-B6F2-81EE-B73D-527C312288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A616D90-3EB3-DF46-0A09-7AA821005FC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A4BD64A-3529-4010-539D-37569DE1060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E0B442D-9C4D-0161-B7AA-C3613FCF7E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885C416-0261-003A-9FE8-E9557F8E5C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53C4B0F-439F-203F-ABA2-8C10CFD4A67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043282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7A4304-707C-BA87-7F6B-76198B015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663BBB0-F4E1-40D2-10C2-25FE72BD76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E7DC41-3A7E-3E7F-412D-B853E6FB59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640F31C-F275-0AD2-7EF5-6D9488185C9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F0C17CF-F840-ACB5-CAD5-DE40987EB56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9438A95-897B-CDB8-856C-68761AFC0F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704110E-3B3A-BA61-36BB-A1FA9B9DD9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BB41F62-980E-0F39-F68E-305309938C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790139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9F1D80-DF68-7D0C-8829-8B7814241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6426FAF-B9AD-5A9B-FB06-2F04A350E0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FE37C21-39C7-E3C4-ED88-31FDCE8E31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901B5C0-F694-EA8C-29CA-1B2A4A825A2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FE4403F-5F70-98BF-4B41-3731E7E3DDC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803C48E-5132-0339-B3B2-69F7A46148D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285BE67-B90B-2B32-A5B1-FD7A2A1540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3E14743-99DA-14A6-1672-31EAC5F9D09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997706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8D14F7-EB3C-0D0E-0AF3-C6FC4AF01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C5DDDDC-1697-784B-05B4-7742B5F6A0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338A01A-A72C-08B8-9335-F8E39DEF58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E9FA4C8-DA8E-2CA1-15B6-336BEB102F4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8CE9BAE-28C0-CEA3-85D3-E729DEEC85F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E7C5303-D3F0-F4E4-F867-64203D61ABF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4D3C944-9A80-1897-1216-F4B7A6626A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AC90484-D6AF-3FB3-0388-97D3F1708A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058133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DFBDFA-9F0C-93DE-6564-BDB5FBB88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8BAD11D-ED51-CFAB-5359-3E049FA2A0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A7C625-CCA2-AC08-26AB-C02CD04929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9F01E69-A702-D597-A395-5E7EAB1E773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0F926EA-2A05-7D47-0D77-7D3F73D76E6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8A6C6C9-5779-A6C9-166E-7C38628015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8E5FA66-36AC-33BA-4012-A9A11DE71CE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1562C6B-5BBD-F03A-E502-CE1B3DF7E3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184576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E742BE-665B-8421-32CB-3FF3F93CE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B39D8C1-B149-6A50-93FE-FBBDBF9082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653B2D9-AB96-52A5-C5C6-D76E65E2CF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ADBE942-7AD0-E067-3A8E-022ADC97079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538DED3-BD0F-2E94-FE74-F3E08750222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0BBEA68-2F36-7684-3972-7A7AC74AA2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E4592D1-3FF7-3EEC-A4FB-8FDA89646AE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C4689F3-EEE1-B45D-3A53-A445A85ACA1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502133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9D68ED-34DD-C950-CD88-AADF3A66C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CA4CD4D-3D4D-D086-9B87-23A21EAB85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B02C3D9-A265-B511-79CF-EA8F85B8FA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08B600A-8CE3-10F4-A954-9D1626E382B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80C20F1-F01E-8D4A-F1F3-05247D3B232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E0F322F-66F3-E163-ACFD-85FDCF1977A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010B9A7-3D00-EF59-1106-43A0CBCCD6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3DCA87D-E489-CBAC-2EEE-B7C59839B4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073919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561DA8-6359-8041-AB23-069F976EC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2957D77-DD4E-EAEB-20F1-3F71DC04D8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FA03C03-C690-B867-BAEC-0CEA5BAC4A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8B57269-4098-B34E-92B4-815C62B8956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946C764-ED37-D119-2F03-F76B595F89F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C2912EA-9DB6-32D9-417E-08184224F0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F0A2FB9-0E9F-40AB-8D18-05765EE440B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46E759B-1423-3EE8-E1A9-783E53E61BC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31478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1B2757-9B0C-25CE-4022-7A470AE22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2886D67-F044-93DE-D6F6-62FAD5504F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389892B-598D-21C6-EF44-5FE192FDF0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6545A06-7219-A4BD-A611-8F674BB77CD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E5FDE3B-D4D4-711F-1807-CEE1715256B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6F3822F-0090-B836-6F31-55FD9441DE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973E9E1-BDE5-E776-DDB4-210EF8B131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D82BF4E-6AE2-7045-190B-2FEE264BA2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885418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6E7D82-BBAE-AE42-2218-C194B930D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240802F-8223-B94D-FFF2-F2475F8BF8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FD35460-0C3D-CDDE-12C6-13B60E1022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61DA27A-3396-C80B-6BE5-C75670E7D4F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FA5E503-2579-DB3E-FD6C-88218DF94A4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E19A2D4-F823-D616-D99F-6D217FD0C4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D17C451-637B-5EE0-4875-E75F5EB77CB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71B3124-D6FD-E7D1-E475-15CDAF20F8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841627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EE25C7-66C6-5F79-2F0F-C5AA6F877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D9C5F62-B2E2-FB84-06F9-9B63D3EC8C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51A92A6-411A-4A42-3B99-D1BACC7627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F96C4EA-456E-0A50-8A1D-A497AB0C9BB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CC31626-EFCE-963B-48C2-E85F6229D6D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9014A1A-49A8-7318-A746-809F647290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A8174C5-7628-765C-5B0F-F1E193A7BE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C276335-F70F-5D0B-9718-E63653DF83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97568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0B8DF3-5D32-DF83-5773-280127E00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9688152-F2F7-D915-F939-0687761BBE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426B312-99A6-AE42-2396-8C25C05E38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11F94E0-D162-FE40-C3E7-EFEEA7479DB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C21812C-D746-E136-45F6-1D8462D94FC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0E4FBB5-364B-2F09-0AD8-DD541233EF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34E28B5-97BE-F0D2-224C-CDA86F93FFE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C615923-4D46-918C-0710-DC35B5B22C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9117150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5221FD-64CA-C734-6DE5-4AFE643EB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5A36B04-EC8F-3D66-6F96-39FB20158B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C206795-BAA5-9160-CD2B-1A496012CA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081E692-D991-D49B-2017-80C187D8DA3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DA5CCC4-2B89-28D2-BB07-F9286BEB6DE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716B81E-805A-779D-349E-4957798CBF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CC9A14C-0F91-146A-5767-1C542CCE98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FB67878-AB67-F273-5614-6021A47966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672989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9CCA7F-6E53-B3A0-F27D-F71E85C2B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3230101-595E-BF2F-E3F7-0E7F6BA248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9568917-525E-32B1-AA79-8C6A20EA29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B1EF834-AEBB-138C-C57A-3C74F563B27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A2E5594-8D6B-B3C2-9463-A66D001A087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CC24571-372E-54E6-FCB5-4D40D8AD794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3E2A6B0-45E9-97D0-11A1-A3D52035C2A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86AE667-EBAD-03D0-35AC-8E99D39EC5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0971974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0A5EF9-3CBD-DC89-F6E1-81A0C0E00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8F406F4-CA1A-3BE7-B38C-4402D7A483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88D596F-BFCC-62F0-EAB1-30BCBB44E4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08C815E-A1E7-CF6E-7731-8591F2CB7E5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4589E75-AC7F-CBA1-0E59-BEEB4DEFE0A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440D309-CC7B-06E5-A847-04BA37F9C6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1F6D75E-A56A-F7ED-81E7-44CDD0DFDA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F3F24E6-4328-17AA-8EA0-550762CFBD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9636481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A47BE6-3FDC-D8BD-2045-86D1484C5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B8394B1-C2B3-05E6-1F66-9BB7D69B34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5A4AFD3-6240-C1DF-8175-3563FCAAC8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D50AC50-40C0-11AA-C8D6-C513596CEB3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FBC3E76-BE20-BB69-8601-F06E6A348C2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0A1D204-B1F7-865C-FB1D-AA6A72621EE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48D1902-5E98-9EB2-4A30-015769AE42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669AEF7-3DD6-0737-BDCC-A341096A62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7655101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C3B90F-7A86-1C3A-E653-076792836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F9FB6E1-9B6A-9A1D-6EE9-FADE54CDD3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04C855E-5424-CC96-B70E-83F07816F3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E2CA784-ED97-6282-149C-10C24426F42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E7E4F07-63B4-7FBE-A3DD-1D132DF1523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9CFF726-59F8-3EA3-96C0-A49405C8942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47AA826-9E65-1DA7-7B96-9004F1B87D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DE6F2C1-18E7-CAB5-8B61-3A81C37BAC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7306852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EF53E3-A098-53A0-8689-3298CA65E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6CA6E00-0122-4905-D660-374B8F4F09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23BFDAD-08A8-6D7B-858F-84384A2F89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6AA67E1-3C68-34A3-274B-FBC9B832F1D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FBC143C-B3BE-C454-44A6-58251BC4B0E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64F482E-D1EB-1EC8-ED22-110B781F74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427D85-2630-F657-9F4E-81F09A8993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999D08E-B059-99E8-AC57-4CAD9074E02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6453577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FC0987-0087-C788-DABF-58B04E9FA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45FA72A-4226-03D7-0B27-461CF93717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65F5392-6B24-D1A3-99B8-C12530509C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01388C7-BC8A-D2BF-0DE5-E58D0063B12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3BD68B2-1256-1BE4-3C98-0200D8EF03D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35ED4D9-13E9-9514-3E72-10B12A795B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3916E77-AE21-2204-E751-7C56B4783E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B8A2523-A106-A833-01FE-0231824D60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04520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9F8E43-591C-F578-E59C-727EE9528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5F160B4-691B-0763-313A-C5CD8FBB5F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DD65756-10E1-D737-B681-F8661A1D73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Konfidensindikator.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D1C634A-788B-A548-A676-F674EE5B7A5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1B10836A-BC7C-C76E-B88B-2812E0BF91FC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BEFF40E-DC3D-230C-A84D-34229456AF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24163C1-2070-52CF-E744-495DE7A138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110623F-9707-09A9-BCBD-E5A772BE4E4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906652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4009BE-8178-52B8-F17F-B77572E5E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4FDF566-65ED-3794-6C76-1F471723A3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2C6E785-6221-6D41-D79D-D36BC5B15F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C2F5C87-B752-D6B6-451F-4981082E7EA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6D6A241-1CD0-7465-1817-D5E462AA097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ED40945-9304-DBA8-1590-E3CE0E2042F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AB8DBC5-2E3D-BE20-C86A-BA08C66D01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B66077C-AACB-0BEF-D00F-B38836B39D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0002191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89743E-DC64-4FAD-DC4E-C04070DD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1419910-666E-6FB1-A615-C9F6C5DB23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797FD91-AC0D-D80B-1031-BCF1E8E718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E1306E7-CE6E-C1FC-2EA5-D057386A6C7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C8549EF-007B-6553-43FD-5E989744CB1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4AF1768-E1A8-A412-998E-50AD84EAF0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C3D66C5-2298-426B-A90B-BCB9D77AAB3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186C1A0-BF38-0110-0968-C13BFFE533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1934904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98E364-3B85-7575-A46C-479A1B8E5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75238CB-7CA3-24BB-7A40-0A0FA6CC0D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659ED3F-8108-84B8-BF6E-F8FFCB1B1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8589345-D8AD-2B0C-EFC8-C837444D266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4C2EBAC-F7E9-D104-4C19-C027022484F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EF267C5-12EB-6D65-A735-812AAF24D5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95FFF38-F4CF-4562-136A-F029E2BA272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6A90316-240A-D730-724F-0B3B8F2E4A8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4005251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E9C956-36DE-32BE-1520-F3116A3F9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B745D6C-0C6A-0E1A-1FFB-F201462A79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4B0F6F3-D08C-ECB8-1FC4-60152751CF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8081E6C-2D99-9CA6-FD35-5FFE7638E41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2E9EFB7-A6F2-8679-123F-104C0AEB681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E673AC6-6DAC-98D2-8EFC-735F4E8939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B13CAB1-915F-3753-8048-2279754733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DEC4503-046C-81EB-1AE2-F2E2C4E4EA9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9119408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75ACB5-9859-7EA0-2636-9B89CCA8A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A3E24E2-4D6D-CAD7-A846-F9E3395371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1CCB768-8DE1-D8F1-B652-F518956342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513FAF7-07D5-5655-E6B4-EBAD703B2A0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4EBE0FF-DE6B-73DE-1C57-883B92511C8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C2EBB0A-951B-A25C-FB79-BB38B01E40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FFE1E27-A865-06C9-A3E2-AEFFDA4F03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20A1AEC-6B5E-2A84-103D-41034A990E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4167717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743607-8DFC-CE9D-C426-8B0019EF5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8A2A110-D541-241A-B23E-9F2DE9948D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80BD8E6-E93E-580A-8FA7-1372E06C3D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B937F77-A3BF-EA54-F877-8A50E4BE8ED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48292EF-4305-0556-F42D-9FFB7A730F6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461B104-9363-B4DB-B258-BFC311DE46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01AFA3B-C642-E0E8-57C3-BA62DF2F31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95C4D3E-7AA5-C697-68AD-6D77A07655E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6219283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F5BD7C-CA8D-DE8F-64DA-74DBF6154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11A60CD-328C-D550-CCE5-AE26813734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A37EEA9-72C0-11C2-4B32-02FD8ADB2B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7FD7AF5-B599-E6F2-376D-C37FD473823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2550719-AB3A-CB6F-8C49-EFFEB6F1855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015580B-CEA3-7CB7-5F14-3DC56D37DA0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18F91B7-5A07-1420-6519-3D7FD043C5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4A56D78-0DE2-5860-ABCF-BF1C59275D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0156505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F9BB41-7CEA-EEE6-5881-9567D21E0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D47DCB9-423E-E5AB-8EC5-EABC9DFDA2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BE4B096-8709-97CD-F99A-90C0ACE693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6713854-BCCB-F947-B79E-E8DA21CF9FC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0062E6B-3194-18BC-9587-3FBCFA1A784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AA2DA15-027C-B2ED-CBD5-683F0C13AA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5D44CBB-D125-E5EC-D796-B1F4ECCE1D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859201D-9CBB-1B41-FC5D-77A6A65C04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558793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6012DC-EFF7-BC9C-74E8-6A0E16519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5F75107-CD10-074E-2AB0-CFFA493B3E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737EF4D-CF47-DCF2-011D-B6E05C75D4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3E20F7D-69A2-0717-9003-FABF930C259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91D8A5C-BCBC-79A8-F4A7-C473D4E3F93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41D8183-E73E-8554-04BB-ECADEC52F6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38F2F8A-B44B-FCB4-C1BB-C783F52608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9CF32E1-145E-6542-3A99-3BD3DC0EA8A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5194821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47F110-E776-0627-99E9-CA6698F74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C534004-0A3F-41EE-BF86-BCD71B27EE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B42E3A9-C358-A854-14C1-3D605F849A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4732B24-744E-C383-CD22-095C852F4A4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AA081E7-6AAF-F5BB-6FAD-F181CB83463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A952F8D-7A6D-D948-C267-8FC6CD4339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0E164BF-F6AD-E322-6872-868F53377B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89ADDA0-6950-E85F-C45E-7E6909A118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44268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78F4EC2E-5908-6D0D-D765-F632067F33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7FCA8844-D425-A240-48A7-5528492FA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ACA6AD2-1509-DC71-09EA-0AE1E11B42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C058255-2A4A-18C5-4DBF-B09F1669BD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Frågors bidrag till Konfidensindikatorer</a:t>
            </a:r>
          </a:p>
        </p:txBody>
      </p:sp>
    </p:spTree>
    <p:extLst>
      <p:ext uri="{BB962C8B-B14F-4D97-AF65-F5344CB8AC3E}">
        <p14:creationId xmlns:p14="http://schemas.microsoft.com/office/powerpoint/2010/main" val="412968666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2AB13C-2D12-AEDF-7B15-9E414A07B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AD66333-10CF-CFB7-F949-84A6C5FFE9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24D7BE2-E39F-A7FA-16EC-ACB9D27433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B12274E-F504-18AA-DACE-90C6AFD7E11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3BAA696-7F69-2168-97F5-02597D403CF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647321C-4AED-0D44-C05D-E05182A8DD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9395DE2-C4D1-6EFF-F365-B5F27F2178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AE4931B-1948-11E6-2B97-9F572F7BB1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4407276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2226E2-3B05-F273-7CD3-C93924FF9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FA93423-A3E4-65FC-F211-724968D73C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AB53F0F-8AA9-C80D-1E5D-B736A11024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C0EE443-A0BE-CDFE-90BB-DDDD5098298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5218A4C-CF76-1F5C-F55A-9483F16AE1E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564BAFE-1BB8-592C-6838-F5C5CC47F4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046E868-412D-BF9A-AEC2-0F7A4CDC7BE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88F5D18-FDD6-F076-C498-F21F71BCA1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6083875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85AAC1-2EB5-3D26-FD40-03990CEF1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Annan transportmedelsindustri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B5F0E1D-0077-3AF3-90BD-F9EB17F990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45109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E36C3EC-5544-1B69-A49E-B7AEC30190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8DE2FEB-8931-3F1E-E096-5F73464EB37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6613C14-6787-539E-FACB-5C841A69E9D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1494D46-479E-4631-E298-0A71EB2D49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1FCFC16-9D28-3C27-A05D-DAA15E9595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Annan transportmedelsindustri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37E75DA-605B-942C-939D-6A91AE9B24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863144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3CF7BE-3196-753D-1436-F259E4378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Annan transportmedelsindustri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C86C3DF-794C-265D-6F09-ECADA94D75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31E81C3-FBD5-986A-2E2F-A31244C7DB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C884FFA-05C7-4579-CCDC-006B154BCA3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E803FC2-3E76-71DB-C782-CA5D24ACA2D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75D28A0-B142-942C-1BAA-622B5FEC08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4176EF1-DB21-DAC4-5ABA-686C727D9FB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Annan transportmedelsindustri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4B5CE4C-2960-0B7A-7016-BF2AAB814D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8078438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0C6E80-D90E-C8F4-6871-838D89520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Annan transportmedelsindustri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D380815-2770-1E2A-CCDE-F4833F90FD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F13CBA6-4B0B-A861-7459-A87CBB13E2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7C8430C-0466-CB6C-C193-10573B7CF9B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6D28B11-9B5E-E7E8-14A1-A904B174B74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0537300-5DEC-D186-595E-2859B7162A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26845AB-2D7C-3AAF-DBC7-E4459C3189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Annan transportmedelsindustri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BE45ECA-0968-1C79-0159-6128B648C80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3193129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E03363-B222-557C-8CD9-3A06C3795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EC16259-5BCC-769B-7F7C-528F01B3DE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CD25E63-6AAC-9716-4187-D7AB783DDC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E4378C8-6020-61C6-76A5-19D46A015DE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AA2C9B9-9972-B6C4-F17A-205D79FAB66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E39A462-431D-47A6-3FBA-D62E8458474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97F6EF9-AAE6-E1B4-C125-F3925EE591B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FCA1506-EB40-4DC4-3DC7-E283CC5380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5050441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345E0E-B745-46E3-F3BD-882CB22CF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770D6AB-7653-81A6-9E73-68B69F805C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8884D14-AAB4-9713-27BD-A280DCC35B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59D7133-6726-EB17-4AC5-B8FF3ACA83B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BB234FC-1FCD-B999-D560-431942B4BA0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E2A4A8D-E7B5-87CA-FA3F-237B646C1CB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E6097DF-63C5-911C-C970-A9B1A4AF86C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C1A4064-5EC2-74D2-65E6-F9CE456C7F7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5591452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E79D0A-7B62-9915-A89E-8E5AD302C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99E0422-CFFE-F7A7-8EB2-0E230F738B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73A7EA3-2825-D347-1DB2-40058BDE6C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9EE74F9-AA4B-5C9F-BC24-C04164062E4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03BCE8B-6242-9684-1AF4-754456051E4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579AC39-5757-6DB1-9D1D-342CEDB0A1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280C9CE-BB6F-53D0-C783-7726DA73C4A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DA122CC-7097-91E7-4D2B-3759F791E1A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9008338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E77E5DF7-6B8D-3211-C8DD-CB08189449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04C4EBA-ACCA-8096-4954-42B8856B2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CA04D3B-019E-9537-987B-1F0A974CAD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8CF8B3F-8750-18B3-1540-47E2A4C6B0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</p:spTree>
    <p:extLst>
      <p:ext uri="{BB962C8B-B14F-4D97-AF65-F5344CB8AC3E}">
        <p14:creationId xmlns:p14="http://schemas.microsoft.com/office/powerpoint/2010/main" val="302507974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B09762-B0BD-5518-7E56-5E8C87444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EA60DC9-914E-3EB5-7F09-3EAD187E07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BB2E455-CA60-1AE6-83A3-637E0B8A98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1D9E90D-09EE-CDBD-75AD-440A6632FC8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D1611FF-FF8A-16C6-0FF0-138CFC13E1C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9EBA92C-4FB6-A3BB-E30C-28AF2467D3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Byggandet,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441C2D4-CC40-329E-1D2C-E05E9CD4866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2C97342-C7E2-B1E1-9852-26291B05FF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52447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16557A-BE88-8239-B46B-ACED3CC69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E92CAFC-E7B5-12C7-22F4-EC623C18B6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3893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B42420C-50DC-7BC8-F3EC-33987FFAF1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7E41E03-F10E-9FFC-663C-CBC79B28A1E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4F11699-6A10-785A-0F41-E3E118ED610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00897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9FE5188-5A62-9D93-CED1-A9B42CCB5D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F9660FF-01BA-41EA-636A-9A0F6665FD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BD324FF-1602-B23B-E8EE-193CC98E2B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3635941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D6A252-6BCD-71D3-506B-C1B382772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BBDB12C-3F5B-2EB6-AD63-CBD329F9C6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F9310AA-D41D-F68A-CEAB-C6D5B9CCE2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36EBC33-DE36-89AC-06BD-883A89A38DA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1C5B6D7-F23A-2AB4-9525-3C24E2A7A50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3194A86-3F97-5656-9C49-8F86712306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7BD74E9-9A33-C9E1-171A-3DBABB6097B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A47B1D6-79D8-35F3-C0E1-B66B927CDE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5705879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28B70D-7532-CEE5-4BF0-464ABDE33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82A8399-47F2-68BE-36CF-958AB1F0E3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6F84283-BBC7-C01D-4E65-5179A2B990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Anbudspriser,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FAB8CF4-7E92-571A-5B09-E634B69B950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4513AAB-9935-6797-B55B-BF2A9315608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64F2C20-40CC-39DC-6CAD-0F72310968C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DBA9074-214D-98E3-ECD2-04713FE35D3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F584DA1-D6E6-780D-87F0-2041475DDD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7400625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CA50D6-8803-0B43-4B27-1E170C24F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D31A0E2-41BF-894A-F1C6-73A5B59019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3893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F51AE4A-C9EF-0791-A927-F83A932951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Begränsande faktorer för ökat byggande, andel företag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733F384-FDB0-B61A-D7EC-9F2F2CA2266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9830E29-9538-A0B9-322E-EA10A3A87AC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E47D01C-A304-5564-3EFD-95998A6149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Byggmarknaden på ett års sikt,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E6CFF0E-8904-D1D2-25B1-E54E2BDE2B8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4BF9AE5-1789-BAB7-B69E-6410820DC16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3471733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34B0AB-E686-9748-48AC-B8546B3B9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93607D2-E6F0-D9F7-46CA-9AAAEB609B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0FBBC57-BB9B-EEDC-B6AD-DE5ED08AFA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EDB5534-5397-7285-6373-3BD294623C0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F5892B8-7DF9-F31A-936E-EB2DADB8986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682C923-D80C-AA39-1090-0A8F51B586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Byggandet,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8E9CC28-BA9A-8E3E-4546-C9D1B1DD64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397F2CA-70CA-1915-709F-C3FA93DA99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5203403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43E1AD-FA01-BEE6-657F-23A55D0C2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FFED462-4B4A-771A-C5DC-0C32FFB586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9750F04-520D-5758-A288-67634C9ED4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5D2F0D8-6369-136F-725A-3E846E9800B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8FC163C-215B-0021-FA5B-B90CAD1ADB0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6ACFD85-63A8-6C62-DF65-21E92F1D5C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AD71C5E-00D2-158E-899B-9C85B4CB1D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E750A75-BB7F-8EB4-611B-AB9371845E2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1256376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5F9305-CA4F-ACDD-EB80-EC02DA940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A49FEFD-18FE-3A5A-E473-EB74B79073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EE5667D-A41E-AE90-6D35-3612F05934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Anbudspriser,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37D2C0D-09F5-B425-C4A2-DC8EE545E11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40C17E3-1C63-E3ED-8943-81C82E1EBF7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4019393-20EA-4732-8358-82DB4CDAC1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E8BE1F9-C667-B3B9-E123-4DF1E7D31D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CA3D936-9DBD-581F-6953-3329A1D01E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216550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3DDD95-DCC8-7185-6AD0-2ED457B90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9A8CA6A-5078-F11D-BA8F-CDA7368AED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292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9956B6B-95D3-B647-8011-3ED01A5230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Begränsande faktorer för ökat byggande, andel företag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0E78CC7-7B75-81E7-4261-9A40745E0ED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0596B1B-AB7B-E0B3-D5FB-BC258CDDCF4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57361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97D0375-08AD-4E40-5486-1FBD0C6AE1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Byggmarknaden på ett års sikt,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85FE9DF-F991-20FE-247C-84B40EC4A4B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9264557-838D-655F-647E-D891905F5C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0997571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C0CAE0-D7F2-EAC9-4EB7-131B7141D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819D84D-7480-C22A-9984-9D56A1CF19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A2E5594-01ED-1F2D-2DB6-C53DA211AA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AC456AE-AF06-E391-621F-53844481DC7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7337FC3-A6A4-CFF7-846A-161D310FD37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3580F7E-0B56-4F65-B635-D1A870C1B3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Byggandet,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4069002-C805-A2A2-C560-A6582F6367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7264140-0C48-5801-BFD3-3F2CB74D54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2376724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8D23A5-AF85-295B-9CD8-F5B5B1F7A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EB4E013-B5F1-0865-2E43-505454407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EBAF928-B3DD-F9F1-55AB-2FAEE9AE8D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7F8A829-9281-6852-138C-26169A0936C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4B4A143-4FA7-B1DD-DDDE-02725B6E2A3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F6DB6BF-29A5-D7D7-D36B-2493F562F74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B00BD1A-6179-AF07-C431-01AB5D4113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8F0D06A-474B-74BA-24CA-E5BF33036E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7495441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87A4A1-B01D-E08B-012B-378CD1B0B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AF9C85A-B597-3B5C-EF43-4F174E3FA9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4CE7D29-EC50-A5DB-ED31-586DFBC0C7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Anbudspriser,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F8335FB-E850-3EC6-3B8C-A17316BC941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0CBDC3F-E733-520E-5AFB-FFA502E6C3C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D6A74BF-4180-AA36-747B-0230F37A90F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91CCC8-8BA9-8A08-AA4B-FFC8E950414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52E54B2-029F-45E2-8065-1E4D3507A06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86524583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Presentationer.potx" id="{074B849D-6660-459E-98EC-DBED52077334}" vid="{0560366C-25A4-48FA-95DC-BBF8B7B8532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4</TotalTime>
  <Words>3811</Words>
  <Application>Microsoft Office PowerPoint</Application>
  <PresentationFormat>Bredbild</PresentationFormat>
  <Paragraphs>1088</Paragraphs>
  <Slides>191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191</vt:i4>
      </vt:variant>
    </vt:vector>
  </HeadingPairs>
  <TitlesOfParts>
    <vt:vector size="195" baseType="lpstr">
      <vt:lpstr>Arial</vt:lpstr>
      <vt:lpstr>Calibri</vt:lpstr>
      <vt:lpstr>Verdana</vt:lpstr>
      <vt:lpstr>ExternaPresentationer2</vt:lpstr>
      <vt:lpstr>PowerPoint-presentation</vt:lpstr>
      <vt:lpstr>PowerPoint-presentation</vt:lpstr>
      <vt:lpstr>PowerPoint-presentation</vt:lpstr>
      <vt:lpstr>Barometerindikatorn</vt:lpstr>
      <vt:lpstr>Bygg- och anläggningsverksamhet</vt:lpstr>
      <vt:lpstr>Detaljhandel</vt:lpstr>
      <vt:lpstr>Hushåll</vt:lpstr>
      <vt:lpstr>PowerPoint-presentation</vt:lpstr>
      <vt:lpstr>Tillverkningsindustri</vt:lpstr>
      <vt:lpstr>Handel</vt:lpstr>
      <vt:lpstr>Tjänstesektorn</vt:lpstr>
      <vt:lpstr>PowerPoint-presentation</vt:lpstr>
      <vt:lpstr>Totala näringslivet</vt:lpstr>
      <vt:lpstr>Totala näringslivet</vt:lpstr>
      <vt:lpstr>Sektorerna i näringslivet</vt:lpstr>
      <vt:lpstr>Totala näringslivet</vt:lpstr>
      <vt:lpstr>Totala näringslivet</vt:lpstr>
      <vt:lpstr>PowerPoint-presentation</vt:lpstr>
      <vt:lpstr>Tillverkningsindustri</vt:lpstr>
      <vt:lpstr>Tillverkningsindustri</vt:lpstr>
      <vt:lpstr>Tillverkningsindustri</vt:lpstr>
      <vt:lpstr>Tillverkningsindustri</vt:lpstr>
      <vt:lpstr>Tillverkningsindustri</vt:lpstr>
      <vt:lpstr>Tillverkningsindustri</vt:lpstr>
      <vt:lpstr>Livsmedelsindustri </vt:lpstr>
      <vt:lpstr>Livsmedelsindustri </vt:lpstr>
      <vt:lpstr>Livsmedelsindustri </vt:lpstr>
      <vt:lpstr>Textilindustri </vt:lpstr>
      <vt:lpstr>Textilindustri </vt:lpstr>
      <vt:lpstr>Textilindustri </vt:lpstr>
      <vt:lpstr>Trävaruindustri </vt:lpstr>
      <vt:lpstr>Trävaruindustri </vt:lpstr>
      <vt:lpstr>Trävaruindustri </vt:lpstr>
      <vt:lpstr>Sågverk </vt:lpstr>
      <vt:lpstr>Sågverk </vt:lpstr>
      <vt:lpstr>Sågverk </vt:lpstr>
      <vt:lpstr>Massa- &amp; pappersindustri </vt:lpstr>
      <vt:lpstr>Massa- &amp; pappersindustri </vt:lpstr>
      <vt:lpstr>Massa- &amp; pappersindustri </vt:lpstr>
      <vt:lpstr>Massaindustri </vt:lpstr>
      <vt:lpstr>Massaindustri </vt:lpstr>
      <vt:lpstr>Massaindustri </vt:lpstr>
      <vt:lpstr>Pappersindustri </vt:lpstr>
      <vt:lpstr>Pappersindustri </vt:lpstr>
      <vt:lpstr>Pappersindustri </vt:lpstr>
      <vt:lpstr>Grafisk industri </vt:lpstr>
      <vt:lpstr>Grafisk industri </vt:lpstr>
      <vt:lpstr>Grafisk industri </vt:lpstr>
      <vt:lpstr>Kemisk industri </vt:lpstr>
      <vt:lpstr>Kemisk industri </vt:lpstr>
      <vt:lpstr>Kemisk industri </vt:lpstr>
      <vt:lpstr>Läkemedelsindustri </vt:lpstr>
      <vt:lpstr>Läkemedelsindustri </vt:lpstr>
      <vt:lpstr>Läkemedelsindustri </vt:lpstr>
      <vt:lpstr>Gummi- &amp; plastindustri </vt:lpstr>
      <vt:lpstr>Gummi- &amp; plastindustri </vt:lpstr>
      <vt:lpstr>Gummi- &amp; plastindustri </vt:lpstr>
      <vt:lpstr>Jord- &amp; stenvaruindustri </vt:lpstr>
      <vt:lpstr>Jord- &amp; stenvaruindustri </vt:lpstr>
      <vt:lpstr>Jord- &amp; stenvaruindustri </vt:lpstr>
      <vt:lpstr>Stål- &amp; metallindustri </vt:lpstr>
      <vt:lpstr>Stål- &amp; metallindustri </vt:lpstr>
      <vt:lpstr>Stål- &amp; metallindustri </vt:lpstr>
      <vt:lpstr>Järn- &amp; stålverk </vt:lpstr>
      <vt:lpstr>Järn- &amp; stålverk </vt:lpstr>
      <vt:lpstr>Järn- &amp; stålverk </vt:lpstr>
      <vt:lpstr>Metallvaruindustri </vt:lpstr>
      <vt:lpstr>Metallvaruindustri </vt:lpstr>
      <vt:lpstr>Metallvaruindustri </vt:lpstr>
      <vt:lpstr>Elektronikindustri</vt:lpstr>
      <vt:lpstr>Elektronikindustri</vt:lpstr>
      <vt:lpstr>Elektronikindustri</vt:lpstr>
      <vt:lpstr>Industri för elapparatur </vt:lpstr>
      <vt:lpstr>Industri för elapparatur </vt:lpstr>
      <vt:lpstr>Industri för elapparatur </vt:lpstr>
      <vt:lpstr>Maskinindustri </vt:lpstr>
      <vt:lpstr>Maskinindustri </vt:lpstr>
      <vt:lpstr>Maskinindustri </vt:lpstr>
      <vt:lpstr>Motorfordonsindustri </vt:lpstr>
      <vt:lpstr>Motorfordonsindustri </vt:lpstr>
      <vt:lpstr>Motorfordonsindustri </vt:lpstr>
      <vt:lpstr>Annan transportmedelsindustri</vt:lpstr>
      <vt:lpstr>Annan transportmedelsindustri</vt:lpstr>
      <vt:lpstr>Annan transportmedelsindustri</vt:lpstr>
      <vt:lpstr>Möbelindustri </vt:lpstr>
      <vt:lpstr>Möbelindustri </vt:lpstr>
      <vt:lpstr>Möbelindustri </vt:lpstr>
      <vt:lpstr>PowerPoint-presentation</vt:lpstr>
      <vt:lpstr>Bygg- och anläggningsverksamhet</vt:lpstr>
      <vt:lpstr>Bygg- och anläggningsverksamhet</vt:lpstr>
      <vt:lpstr>Bygg- och anläggningsverksamhet</vt:lpstr>
      <vt:lpstr>Bygg- och anläggningsverksamhet</vt:lpstr>
      <vt:lpstr>Husbyggande</vt:lpstr>
      <vt:lpstr>Husbyggande</vt:lpstr>
      <vt:lpstr>Husbyggande</vt:lpstr>
      <vt:lpstr>Husbyggande</vt:lpstr>
      <vt:lpstr>Anläggningsverksamhet</vt:lpstr>
      <vt:lpstr>Anläggningsverksamhet</vt:lpstr>
      <vt:lpstr>Anläggningsverksamhet</vt:lpstr>
      <vt:lpstr>Anläggningsverksamhet</vt:lpstr>
      <vt:lpstr>Specialiserad byggverksamhet</vt:lpstr>
      <vt:lpstr>Specialiserad byggverksamhet</vt:lpstr>
      <vt:lpstr>Specialiserad byggverksamhet</vt:lpstr>
      <vt:lpstr>Specialiserad byggverksamhet</vt:lpstr>
      <vt:lpstr>PowerPoint-presentation</vt:lpstr>
      <vt:lpstr>Handel</vt:lpstr>
      <vt:lpstr>Handel</vt:lpstr>
      <vt:lpstr>Handel</vt:lpstr>
      <vt:lpstr>Handel</vt:lpstr>
      <vt:lpstr>Detaljhandel</vt:lpstr>
      <vt:lpstr>Detaljhandel</vt:lpstr>
      <vt:lpstr>Detaljhandel</vt:lpstr>
      <vt:lpstr>Detaljhandel</vt:lpstr>
      <vt:lpstr>Handel med motorfordon</vt:lpstr>
      <vt:lpstr>Handel med motorfordon</vt:lpstr>
      <vt:lpstr>Handel med motorfordon</vt:lpstr>
      <vt:lpstr>Handel med motorfordon</vt:lpstr>
      <vt:lpstr>Partihandel</vt:lpstr>
      <vt:lpstr>Partihandel</vt:lpstr>
      <vt:lpstr>Partihandel</vt:lpstr>
      <vt:lpstr>Partihandel</vt:lpstr>
      <vt:lpstr>Dagligvaruhandel</vt:lpstr>
      <vt:lpstr>Dagligvaruhandel</vt:lpstr>
      <vt:lpstr>Dagligvaruhandel</vt:lpstr>
      <vt:lpstr>Dagligvaruhandel</vt:lpstr>
      <vt:lpstr>Sällanköpshandel</vt:lpstr>
      <vt:lpstr>Sällanköpshandel</vt:lpstr>
      <vt:lpstr>Sällanköpshandel</vt:lpstr>
      <vt:lpstr>Sällanköpshandel</vt:lpstr>
      <vt:lpstr>PowerPoint-presentation</vt:lpstr>
      <vt:lpstr>Tjänstesektorn</vt:lpstr>
      <vt:lpstr>Tjänstesektorn</vt:lpstr>
      <vt:lpstr>Tjänstesektorn</vt:lpstr>
      <vt:lpstr>Tjänstesektorn</vt:lpstr>
      <vt:lpstr>Tjänstesektorn</vt:lpstr>
      <vt:lpstr>Uppdragsverksamhet</vt:lpstr>
      <vt:lpstr>Uppdragsverksamhet</vt:lpstr>
      <vt:lpstr>Uppdragsverksamhet</vt:lpstr>
      <vt:lpstr>Landtransport</vt:lpstr>
      <vt:lpstr>Landtransport</vt:lpstr>
      <vt:lpstr>Landtransport</vt:lpstr>
      <vt:lpstr>Åkerier</vt:lpstr>
      <vt:lpstr>Åkerier</vt:lpstr>
      <vt:lpstr>Åkerier</vt:lpstr>
      <vt:lpstr>Hotell &amp; restauranger</vt:lpstr>
      <vt:lpstr>Hotell &amp; restauranger</vt:lpstr>
      <vt:lpstr>Hotell &amp; restauranger</vt:lpstr>
      <vt:lpstr>Datakonsulter</vt:lpstr>
      <vt:lpstr>Datakonsulter</vt:lpstr>
      <vt:lpstr>Datakonsulter</vt:lpstr>
      <vt:lpstr>Finans- &amp; försäkringsverksamhet</vt:lpstr>
      <vt:lpstr>Finans- &amp; försäkringsverksamhet</vt:lpstr>
      <vt:lpstr>Finans- &amp; försäkringsverksamhet</vt:lpstr>
      <vt:lpstr>Förvaltare av egna fastigheter</vt:lpstr>
      <vt:lpstr>Förvaltare av egna fastigheter</vt:lpstr>
      <vt:lpstr>Förvaltare av egna fastigheter</vt:lpstr>
      <vt:lpstr>Fastighetsmäklare &amp; -förvaltare</vt:lpstr>
      <vt:lpstr>Fastighetsmäklare &amp; -förvaltare</vt:lpstr>
      <vt:lpstr>Fastighetsmäklare &amp; -förvaltare</vt:lpstr>
      <vt:lpstr>Juridiska &amp; ekonomiska konsulter</vt:lpstr>
      <vt:lpstr>Juridiska &amp; ekonomiska konsulter</vt:lpstr>
      <vt:lpstr>Juridiska &amp; ekonomiska konsulter</vt:lpstr>
      <vt:lpstr>Arkitekter &amp; tekniska konsulter</vt:lpstr>
      <vt:lpstr>Arkitekter &amp; tekniska konsulter</vt:lpstr>
      <vt:lpstr>Arkitekter &amp; tekniska konsulter</vt:lpstr>
      <vt:lpstr>Reklam &amp; marknadsundersökning</vt:lpstr>
      <vt:lpstr>Reklam &amp; marknadsundersökning</vt:lpstr>
      <vt:lpstr>Reklam &amp; marknadsundersökning</vt:lpstr>
      <vt:lpstr>Uthyrnings- &amp; leasingföretag</vt:lpstr>
      <vt:lpstr>Uthyrnings- &amp; leasingföretag</vt:lpstr>
      <vt:lpstr>Uthyrnings- &amp; leasingföretag</vt:lpstr>
      <vt:lpstr>Arbetsförmedling</vt:lpstr>
      <vt:lpstr>Arbetsförmedling</vt:lpstr>
      <vt:lpstr>Arbetsförmedling</vt:lpstr>
      <vt:lpstr>Personaluthyrning</vt:lpstr>
      <vt:lpstr>Personaluthyrning</vt:lpstr>
      <vt:lpstr>Personaluthyrning</vt:lpstr>
      <vt:lpstr>Researrangörer &amp; resebyråer</vt:lpstr>
      <vt:lpstr>Researrangörer &amp; resebyråer</vt:lpstr>
      <vt:lpstr>Researrangörer &amp; resebyråer</vt:lpstr>
      <vt:lpstr>PowerPoint-presentation</vt:lpstr>
      <vt:lpstr>Hushåll</vt:lpstr>
      <vt:lpstr>Hushåll</vt:lpstr>
      <vt:lpstr>PowerPoint-presentation</vt:lpstr>
      <vt:lpstr>Hushåll</vt:lpstr>
      <vt:lpstr>Hushåll</vt:lpstr>
      <vt:lpstr>Hushåll</vt:lpstr>
      <vt:lpstr>Hushåll</vt:lpstr>
      <vt:lpstr>Hushåll</vt:lpstr>
      <vt:lpstr>Hushåll</vt:lpstr>
      <vt:lpstr>Hushåll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Torbjörn Lindquist</dc:creator>
  <cp:lastModifiedBy>Torbjörn Lindquist</cp:lastModifiedBy>
  <cp:revision>1</cp:revision>
  <dcterms:created xsi:type="dcterms:W3CDTF">2023-05-23T12:51:25Z</dcterms:created>
  <dcterms:modified xsi:type="dcterms:W3CDTF">2023-05-23T12:55:36Z</dcterms:modified>
</cp:coreProperties>
</file>