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864" y="-102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16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Barometerindikatorn och BNP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medelvärde=100, månadsvärden respektive 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164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Hushållens konsumtion, real disponibel inkomst och sparkvot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 respektive procent av disponibel inkomst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3127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Finansiellt sparande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 respektive 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44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Brist på arbetskraft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Andel arbetsställen med rekryteringsproblem, procent, halvårsvärden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Arbetsförmedlingen.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0394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Timlön i näringsliv, kommunal sektor och statlig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3377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Konsumentpriser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6504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Reporänta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Nasdaq OMX, Riksbanken,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7776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Oljepris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Brentolja, dollar per fat,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Macrobond, International Petroleum Exchange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5187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Kronans effektiva växelkurs – KIX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1992-11-18=100,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Riksbanken,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1685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Reporäntan i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Riksbanken,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671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Konsumentförtroende i USA, euroområdet och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medelvärde=100,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Conference Board, Eurostat,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494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Anställningsplaner i näringslivet och sysselsättning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Nettotal respektive procentuell förändring, säsongsrensade månads-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580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i valda länder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IMF, OECD,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31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Industriproduktion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smtClean="0"/>
              <a:t>Källor: CPB Netherlands Bureau for Economic Planning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0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Styrräntor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ECB, Federal Reserve, Riksbanken,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889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Importjusterat bidrag till BNP-tillväxten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895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årsvärden respektive nettotal,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06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Investeringar i bostäder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Miljarder kronor, fasta priser respektive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140870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309</Words>
  <Application>Microsoft Office PowerPoint</Application>
  <PresentationFormat>A4 (210 x 297 mm)</PresentationFormat>
  <Paragraphs>54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ExternaPresentationer2</vt:lpstr>
      <vt:lpstr>Barometerindikatorn och BNP</vt:lpstr>
      <vt:lpstr>Konsumentförtroende i USA, euroområdet och Sverige</vt:lpstr>
      <vt:lpstr>Anställningsplaner i näringslivet och sysselsättning</vt:lpstr>
      <vt:lpstr>BNP i valda länder</vt:lpstr>
      <vt:lpstr>Industriproduktion</vt:lpstr>
      <vt:lpstr>Styrräntor</vt:lpstr>
      <vt:lpstr>Importjusterat bidrag till BNP-tillväxten</vt:lpstr>
      <vt:lpstr>Lönsamhet i näringslivet</vt:lpstr>
      <vt:lpstr>Investeringar i bostäder</vt:lpstr>
      <vt:lpstr>Hushållens konsumtion, real disponibel inkomst och sparkvot</vt:lpstr>
      <vt:lpstr>Finansiellt sparande och strukturellt sparande i offentlig sektor</vt:lpstr>
      <vt:lpstr>Brist på arbetskraft</vt:lpstr>
      <vt:lpstr>Timlön i näringsliv, kommunal sektor och statlig sektor</vt:lpstr>
      <vt:lpstr>Konsumentpriser</vt:lpstr>
      <vt:lpstr>Reporänta</vt:lpstr>
      <vt:lpstr>Oljepris</vt:lpstr>
      <vt:lpstr>Kronans effektiva växelkurs – KIX</vt:lpstr>
      <vt:lpstr>Reporäntan i Sverige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Samuelsson</dc:creator>
  <cp:lastModifiedBy>Rosmari</cp:lastModifiedBy>
  <cp:revision>26</cp:revision>
  <dcterms:created xsi:type="dcterms:W3CDTF">2017-11-01T13:56:17Z</dcterms:created>
  <dcterms:modified xsi:type="dcterms:W3CDTF">2018-03-26T13:44:46Z</dcterms:modified>
</cp:coreProperties>
</file>