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" r:id="rId2"/>
    <p:sldId id="386" r:id="rId3"/>
    <p:sldId id="387" r:id="rId4"/>
    <p:sldId id="388" r:id="rId5"/>
    <p:sldId id="389" r:id="rId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Ekonomisk-politisk osäkerhet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Europaindex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672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45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Statsobligationsräntor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32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HOX prisindex, index januari 2005=100,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22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49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39</Words>
  <Application>Microsoft Office PowerPoint</Application>
  <PresentationFormat>A4 (210 x 297 mm)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Office-tema</vt:lpstr>
      <vt:lpstr>Ekonomisk-politisk osäkerhet</vt:lpstr>
      <vt:lpstr>Börsutveckling</vt:lpstr>
      <vt:lpstr>Statsobligationsräntor</vt:lpstr>
      <vt:lpstr>Bostadspriser</vt:lpstr>
      <vt:lpstr>Hushållens sparande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37</cp:revision>
  <dcterms:created xsi:type="dcterms:W3CDTF">2013-02-22T10:31:08Z</dcterms:created>
  <dcterms:modified xsi:type="dcterms:W3CDTF">2017-03-27T15:17:31Z</dcterms:modified>
</cp:coreProperties>
</file>