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62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19" d="100"/>
          <a:sy n="119" d="100"/>
        </p:scale>
        <p:origin x="96" y="360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2019-03-26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2019-03-26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FE01DF-D98A-438D-A188-0F06C626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32BCF78-42F3-4FBF-9294-5C3345E302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C632BD-3B5B-461F-A817-E814B8CB86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D33D8D-55AA-4E43-B40B-C8414C7162A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8262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F47CC0-A188-4767-9C44-19919710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i offentlig sektor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9B8DE6C-64CB-44B4-937E-5EDE15EE2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C601C22-AF14-43D2-853F-4E21FEE9B7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009432C-D772-4C2E-BCF7-A54A42DD704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8055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A2890CF-8812-402F-AE91-FDC316A1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EF9F400-6530-4757-BB84-70F279A3C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B2A03F-DD9E-4257-9F23-633417FF9A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C8C221D-D740-4174-A6BD-09047F0EF1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2282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709404-705F-40F0-A1D1-EF54E4874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Realränta, KPIF-inflation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C7C5281-8118-4266-B2A9-57912E576F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AD95F1-EE7C-49BA-95A2-7463A2F72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7D89F52-0C67-4615-9771-4733549EAFD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67448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C3BA63-195B-42C8-9E64-B0A22DDD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Reala korträntor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85B4E44-71AE-4714-B9AF-7277A4344D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5022D0-4AAA-4A5D-81A9-7DF9B05E2F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C3E0709-9C99-40A1-B9B0-C3812F10093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SCB, OECD,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0537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CC53B4-015E-4FA9-B780-21B30E19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B24D9D9-3D79-4214-AD86-56C910212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05F58C0-7DA0-40EF-BB08-71DB7143E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37D89A-6366-4734-9435-8DEEC8EFAF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887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4611FD-D6FD-4CDF-8B4D-268C958D1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6B78351-DFAD-4587-81DC-219F69BDBA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3903AF6-8D51-431B-9EBC-063832BBA1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2D464F4-0BE7-4CDD-8A10-B5270DCE833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8108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00CA37-753E-451C-98E8-5327DEA1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Export, import och nettoexport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8858FBB-73FD-4E23-899B-0D3A68195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E94E74-0CE5-4844-AE29-7A8732B53B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85F2701-3C41-4A3D-90FB-8E8B5F092D7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8015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0F9A094-130B-4775-A764-8D47A4F0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A363327-3486-4AC3-A28E-F69EFC121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E34EC1-28FA-44A1-8747-63E5A94182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36C35C-DD7C-4EC3-9340-D9243609A1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55359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44365D-B115-4E73-9B5F-99BAED760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 inhemsk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CF18704-0D17-4777-870B-D1A2E70AF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A98A32-E726-41B5-95F3-1537A6BE9D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C86889-DDB3-4B28-A7E7-2BBD2E47B00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6144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BA5595-D64B-4AAE-89CB-AFFF39D6C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och sparkvot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D6A2B93-DC78-4ED8-8912-B1F336DBF0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3C7A0C-A4C1-45AA-8CF5-552674DEEB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värden, respektive 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2F99D3-E8C6-4FD8-A90A-2EB8D8D1C1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948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7E512C-8895-4921-87F8-7994CF268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och 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1FA16A2-BCDB-49BB-9259-C7208E866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20B9C0C-B246-49E6-9CF6-AECBB166B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15–74 år respektive procent av arbetskraften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20D023-4657-4606-BCF2-6D3E1DAFB5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53744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051A68-950D-4BE4-B0AE-5525C223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och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18187F8-0968-40A8-84CB-5470D00A0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219A28E-DC4A-431D-9822-F9DD34C6E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B90A6F-6CDD-4CE0-B0C9-47C9870E34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9556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00228B-F3FE-4BC0-B0DF-4AA99B84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Potentiella variabler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62321A1-3C76-4D28-9E97-DE37EC1B1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8197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C87DAD1-023A-4D3A-9C33-D133F5F9F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782A2A-10CF-406D-B95E-027CD57C84A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86334767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161</TotalTime>
  <Words>232</Words>
  <Application>Microsoft Office PowerPoint</Application>
  <PresentationFormat>Bredbild</PresentationFormat>
  <Paragraphs>42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ExternaPresentationer2</vt:lpstr>
      <vt:lpstr>Importjusterat bidrag till BNP-tillväxten</vt:lpstr>
      <vt:lpstr>BNP-gap och arbetsmarknadsgap i Sverige</vt:lpstr>
      <vt:lpstr>Export, import och nettoexport</vt:lpstr>
      <vt:lpstr>Fasta bruttoinvesteringar</vt:lpstr>
      <vt:lpstr>Total inhemsk konsumtion</vt:lpstr>
      <vt:lpstr>Hushållens konsumtion och sparkvot</vt:lpstr>
      <vt:lpstr>Sysselsättningsgrad och arbetslöshet</vt:lpstr>
      <vt:lpstr>Timlön och enhetsarbetskostnad i näringslivet</vt:lpstr>
      <vt:lpstr>Potentiella variabler</vt:lpstr>
      <vt:lpstr>Strukturellt sparande i offentlig sektor och BNP-gap</vt:lpstr>
      <vt:lpstr>Reporänta</vt:lpstr>
      <vt:lpstr>Realränta, KPIF-inflation och BNP-gap</vt:lpstr>
      <vt:lpstr>Reala korträntor</vt:lpstr>
      <vt:lpstr>Kronans effektiva växelkurs (KIX)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</dc:creator>
  <cp:lastModifiedBy>Rosmari</cp:lastModifiedBy>
  <cp:revision>19</cp:revision>
  <dcterms:created xsi:type="dcterms:W3CDTF">2019-03-22T15:58:34Z</dcterms:created>
  <dcterms:modified xsi:type="dcterms:W3CDTF">2019-03-26T09:08:55Z</dcterms:modified>
</cp:coreProperties>
</file>