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76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2019-03-26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2019-03-26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6E22F-B14D-4391-B5EC-0CA226C54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806D73F-8348-4C2E-B627-2902351B8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83EF3D-B043-4154-97F4-9D10CBE13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8715D39-6659-40AC-AD6F-DA17BE3304D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6927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C72F30-F2F5-4D8B-8368-A9E39094F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152DDF-8B81-4DD9-9204-C43D5B114D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DEC9C6-A2E4-43FA-B572-54D7AADA8E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7BCCA9-7BA4-4A03-83AD-F5316260E8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53236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630D63-ABFA-427C-BB9A-502382CC0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hushåll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A09F69F-3966-4A10-B16C-FFE4849A7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4B1FD26-C4DC-410A-926F-C2388C7EDC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D42BB6C-0AAA-4FE6-8D98-9A7964184C8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6055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7EAD7B-42D5-4ACE-9035-F831DD8A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Utgiftstak och takbegränsade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E9A86FC-D60A-4696-970E-24B8A41DE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A00E57-EC86-42CC-8F3E-2B18AE855D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8FF353-5078-468C-BBD4-D153EA5E8D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Ekonomistyrningsverket, Riksdagen och Konjunkturinstitutet. </a:t>
            </a:r>
          </a:p>
        </p:txBody>
      </p:sp>
    </p:spTree>
    <p:extLst>
      <p:ext uri="{BB962C8B-B14F-4D97-AF65-F5344CB8AC3E}">
        <p14:creationId xmlns:p14="http://schemas.microsoft.com/office/powerpoint/2010/main" val="2629543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379584-610E-448E-A754-B2BA0101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7F8EB4D-003D-4BDB-BBD0-3D71A6FBFF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A421B2-3523-45C9-B965-A519CE3A5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46EEB71-8C81-494C-BC75-3AE1454D1FD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0881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F8C1A1-25A3-4E7D-84B6-D6ED8E288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Strukturella utgifter och inkomster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FD31AED-02B8-43D0-875B-87F92F462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0FB960-C4CC-4ABB-9D5A-AEEDD77368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4AC6BD5-705F-4F9C-9A95-7EAF653249C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9915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7BA191-EE7E-4332-987B-4A2DEE35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Strukturellt sparande i offentlig sektor vid oförändrade regler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3DE2B76-B71A-4AEB-9696-CAEF256A3A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F52051-150D-4D77-B4FD-90BEFA9E00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BF34D8-FD69-4730-9793-86CECF148B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4767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4B44B-1148-4451-838E-AAE12050D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Finansiellt sparande i kommunsektorn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65B49E6-C0D7-4031-A088-B733B0CCA4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8E53E99-3F75-4A66-9F1F-4BE8110B58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30860C4-B019-417F-84AA-E5BDC03CBB1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3599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80B6E-CD0E-40DB-8FA7-4A2F0A4CC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EC72705-5B90-4CED-BAA6-5B2A308876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452297-4103-4089-843F-DBDC433020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2766A62-8540-442C-AA68-2040E328E0C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2300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A70C46-03FE-4B11-ABB2-53684A45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hushållen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BD28E1D-5DB6-4303-A524-5B7C8C4E75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5CA90F-843B-4A21-A127-A7B1558E58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748B9A-3F97-4CD9-BEC4-3D2D328B67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70575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C01D87-8C0A-4819-A53F-A7642D537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Skattekvot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9FF0421-7A8B-414E-83EB-E20B1C815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79F482-65F9-4372-94A3-7769735D6F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523AC81-F037-4C0A-A38A-3BA287A67B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0562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2E1A09-2E2E-4F94-8BC9-E9BE2F23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Befolkningen i olika åldersgrupper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04852E6-8A7E-4F15-A244-17C250670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2128A4A-40C8-45B3-BC18-0DBD6F4306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DC47969-520B-4D83-BBC8-22FD50DC0C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4200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D3290-97C9-481D-89CE-15B6AA51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Offentliga konsumtionsutgifter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B206403-9FB6-43B7-925B-C37D9CF41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B9AAE4-1D53-4ED2-A3CA-C5F43CE88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löpande priser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79037F-7479-429F-9725-1F50D634021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783757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159</TotalTime>
  <Words>182</Words>
  <Application>Microsoft Office PowerPoint</Application>
  <PresentationFormat>Bredbild</PresentationFormat>
  <Paragraphs>39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Finansiellt och strukturellt sparande i offentlig sektor</vt:lpstr>
      <vt:lpstr>Strukturella utgifter och inkomster i offentlig sektor vid oförändrade regler</vt:lpstr>
      <vt:lpstr>Strukturellt sparande i offentlig sektor vid oförändrade regler</vt:lpstr>
      <vt:lpstr>Finansiellt sparande i kommunsektorn</vt:lpstr>
      <vt:lpstr>Maastrichtskuld</vt:lpstr>
      <vt:lpstr>Transfereringar till hushållen</vt:lpstr>
      <vt:lpstr>Skattekvot</vt:lpstr>
      <vt:lpstr>Befolkningen i olika åldersgrupper</vt:lpstr>
      <vt:lpstr>Offentliga konsumtionsutgifter</vt:lpstr>
      <vt:lpstr>Offentliga investeringar</vt:lpstr>
      <vt:lpstr>Transfereringar till hushåll vid oförändrade regler</vt:lpstr>
      <vt:lpstr>Utgiftstak och takbegränsade utgifter</vt:lpstr>
      <vt:lpstr>Kapitalnetto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</dc:creator>
  <cp:lastModifiedBy>Rosmari</cp:lastModifiedBy>
  <cp:revision>19</cp:revision>
  <dcterms:created xsi:type="dcterms:W3CDTF">2019-03-22T15:58:34Z</dcterms:created>
  <dcterms:modified xsi:type="dcterms:W3CDTF">2019-03-26T09:11:38Z</dcterms:modified>
</cp:coreProperties>
</file>