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2013-08-27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4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Viktiga skattebaser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83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 på hushållens kapitalinkomster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49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Företagens direkta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09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84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1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78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81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95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Deltagande personer i arbetsmarknadspolitiska program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Tusental kronor per år, 2012 års prisnivå respektive andel av antalet arbetslösa 15-74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4856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Utgifter för arbetsmarknadsersättningar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5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Automatiska stabilisatorer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3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Personer i olika ersättningssystem,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helårsekvivalenter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612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Personer med sjuk- eller aktivitetsersättning (förtidspension)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personer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8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Inkomstindex och balansindex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1999=100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30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60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Regeringens indikatorer för överskottsmålet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94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Marginal till utgiftstaket vid prognostiserad finanspolitik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647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Utgiftstak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309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Resultat i kommunsektorn exkl. extraordinära poster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19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och konjunkturjusterat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113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i olika delar av offentlig sektor och 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BNP, löpande priser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220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budgetsaldo och finansiella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80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(Maastrichtskuld)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8561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bruttoskuld i valda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09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finansiella ställning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8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Den offentliga sektorns inkomster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98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303</Words>
  <Application>Microsoft Office PowerPoint</Application>
  <PresentationFormat>A4 (210 x 297 mm)</PresentationFormat>
  <Paragraphs>61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Office-tema</vt:lpstr>
      <vt:lpstr>Offentliga sektorns finansiella sparande</vt:lpstr>
      <vt:lpstr>Automatiska stabilisatorer och BNP-gap</vt:lpstr>
      <vt:lpstr>Finansiellt sparande och konjunkturjusterat sparande i offentlig sektor</vt:lpstr>
      <vt:lpstr>Finansiellt sparande i olika delar av offentlig sektor och BNP-gap</vt:lpstr>
      <vt:lpstr>Statens budgetsaldo och finansiella sparande</vt:lpstr>
      <vt:lpstr>Offentlig bruttoskuld (Maastrichtskuld)</vt:lpstr>
      <vt:lpstr>Offentlig bruttoskuld i valda länder</vt:lpstr>
      <vt:lpstr>Den offentliga sektorns finansiella ställning</vt:lpstr>
      <vt:lpstr>Den offentliga sektorns inkomster</vt:lpstr>
      <vt:lpstr>Viktiga skattebaser</vt:lpstr>
      <vt:lpstr>Skatt på hushållens kapitalinkomster</vt:lpstr>
      <vt:lpstr>Företagens direkta skatter</vt:lpstr>
      <vt:lpstr>Punktskatter</vt:lpstr>
      <vt:lpstr>Statens aktieutdelningar</vt:lpstr>
      <vt:lpstr>Den offentliga sektorns utgifter</vt:lpstr>
      <vt:lpstr>Offentliga konsumtionsutgifter</vt:lpstr>
      <vt:lpstr>Offentliga transfereringar till hushåll</vt:lpstr>
      <vt:lpstr>Deltagande personer i arbetsmarknadspolitiska program</vt:lpstr>
      <vt:lpstr>Utgifter för arbetsmarknadsersättningar</vt:lpstr>
      <vt:lpstr>Personer i olika ersättningssystem, 20–64 år</vt:lpstr>
      <vt:lpstr>Personer med sjuk- eller aktivitetsersättning (förtidspension)</vt:lpstr>
      <vt:lpstr>Inkomstindex och balansindex</vt:lpstr>
      <vt:lpstr>Finansiellt sparande och konjunkturjusterat sparande i offentlig sektor</vt:lpstr>
      <vt:lpstr>Regeringens indikatorer för överskottsmålet</vt:lpstr>
      <vt:lpstr>Marginal till utgiftstaket vid prognostiserad finanspolitik</vt:lpstr>
      <vt:lpstr>Utgiftstak</vt:lpstr>
      <vt:lpstr>Resultat i kommunsektorn exkl. extraordinära poster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42</cp:revision>
  <dcterms:created xsi:type="dcterms:W3CDTF">2013-02-22T10:31:08Z</dcterms:created>
  <dcterms:modified xsi:type="dcterms:W3CDTF">2013-08-27T07:11:15Z</dcterms:modified>
</cp:coreProperties>
</file>