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KPI-inflation, utfall och Riksbankens prognoser</a:t>
            </a:r>
            <a:br>
              <a:rPr lang="sv-SE" dirty="0" smtClean="0"/>
            </a:br>
            <a:r>
              <a:rPr lang="sv-SE" dirty="0" smtClean="0"/>
              <a:t>1–24 månader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447226"/>
            <a:ext cx="6502400" cy="4517586"/>
          </a:xfrm>
        </p:spPr>
      </p:pic>
    </p:spTree>
    <p:extLst>
      <p:ext uri="{BB962C8B-B14F-4D97-AF65-F5344CB8AC3E}">
        <p14:creationId xmlns:p14="http://schemas.microsoft.com/office/powerpoint/2010/main" val="285674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 2012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61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Arbetskraftsdeltagande, 55–64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5827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Arbetskraftsdeltagande, 65–74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1656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Befolkningsandelar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70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Arbetskraftsdeltagande, 55–74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82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16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36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Underliggande inflation, utfall och Riksbankens prognoser 1–24 månader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447226"/>
            <a:ext cx="6502400" cy="4517586"/>
          </a:xfrm>
        </p:spPr>
      </p:pic>
    </p:spTree>
    <p:extLst>
      <p:ext uri="{BB962C8B-B14F-4D97-AF65-F5344CB8AC3E}">
        <p14:creationId xmlns:p14="http://schemas.microsoft.com/office/powerpoint/2010/main" val="346430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err="1" smtClean="0"/>
              <a:t>Medelprognosfel</a:t>
            </a:r>
            <a:r>
              <a:rPr lang="sv-SE" dirty="0" smtClean="0"/>
              <a:t> för olika prognoshorisonter 1–24 månader, mars 2001-mars/april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24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err="1" smtClean="0"/>
              <a:t>Medelprognosfel</a:t>
            </a:r>
            <a:r>
              <a:rPr lang="sv-SE" dirty="0" smtClean="0"/>
              <a:t> för olika prognoshorisonter 1–24 månader, augusti/oktober 2005-mars/april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85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p-värden för olika prognoshorisonter 1–24 månader, mars 2001-mars/april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074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p-värden för olika prognoshorisonter 1–24 månader, augusti/oktober 2005-mars/april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1604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 per åldersgrupp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83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43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Medelarbetstid per person i arbete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Timmar per vecka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25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105</Words>
  <Application>Microsoft Office PowerPoint</Application>
  <PresentationFormat>A4 (210 x 297 mm)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KPI-inflation, utfall och Riksbankens prognoser 1–24 månader</vt:lpstr>
      <vt:lpstr>Underliggande inflation, utfall och Riksbankens prognoser 1–24 månader</vt:lpstr>
      <vt:lpstr>Medelprognosfel för olika prognoshorisonter 1–24 månader, mars 2001-mars/april 2013</vt:lpstr>
      <vt:lpstr>Medelprognosfel för olika prognoshorisonter 1–24 månader, augusti/oktober 2005-mars/april 2013</vt:lpstr>
      <vt:lpstr>p-värden för olika prognoshorisonter 1–24 månader, mars 2001-mars/april 2013</vt:lpstr>
      <vt:lpstr>p-värden för olika prognoshorisonter 1–24 månader, augusti/oktober 2005-mars/april 2013</vt:lpstr>
      <vt:lpstr>Arbetskraftsdeltagande per åldersgrupp</vt:lpstr>
      <vt:lpstr>Jobbchans</vt:lpstr>
      <vt:lpstr>Medelarbetstid per person i arbete</vt:lpstr>
      <vt:lpstr>Arbetskraftsdeltagande 2012</vt:lpstr>
      <vt:lpstr>Arbetskraftsdeltagande, 55–64 år</vt:lpstr>
      <vt:lpstr>Arbetskraftsdeltagande, 65–74 år</vt:lpstr>
      <vt:lpstr>Befolkningsandelar</vt:lpstr>
      <vt:lpstr>Arbetskraftsdeltagande, 55–74 år</vt:lpstr>
      <vt:lpstr>Arbetskraftsdeltagande, 15–74 år</vt:lpstr>
      <vt:lpstr>Potentiell arbetskraft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44</cp:revision>
  <dcterms:created xsi:type="dcterms:W3CDTF">2013-02-22T10:31:08Z</dcterms:created>
  <dcterms:modified xsi:type="dcterms:W3CDTF">2013-08-28T07:08:43Z</dcterms:modified>
</cp:coreProperties>
</file>