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68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2014-08-25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 i euroområdet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3439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sysselsättningsgrad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 respektive 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9896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Löner och 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2836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dags- respektive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4754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Riksbankens prognos för hushållens skulder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disponibel inkomst,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408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Inflationsförväntningar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422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Justering av Riksbankens prognos för reporäntan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Procentenheter,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8831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4605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Långräntor, tioåriga statsobligationer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7233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Kronans effektiva växelkurs – KIX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1992-11-18=100, månadsvärden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6849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finanspolitik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2591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427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Skattekvot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7402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bruttoskuld (Maastrichtskuld)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sv-SE" smtClean="0"/>
              <a:t>Miljarder kronor respektive procent av BNP,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225846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BNP i världen, OECD-länderna och tillväxtekonomierna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7807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i OECD-länderna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2217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i Sverige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012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Nettoexport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7615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 och sparkvot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kalenderkorrigerade värden,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387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Potentiell och faktisk 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13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Fasta bruttoinvesteringar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BNP respektive procentuell förändring,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1448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</TotalTime>
  <Words>159</Words>
  <Application>Microsoft Office PowerPoint</Application>
  <PresentationFormat>A4 (210 x 297 mm)</PresentationFormat>
  <Paragraphs>43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2" baseType="lpstr">
      <vt:lpstr>Office-tema</vt:lpstr>
      <vt:lpstr>Konsumentpriser i euroområdet</vt:lpstr>
      <vt:lpstr>Styrräntor</vt:lpstr>
      <vt:lpstr>BNP i världen, OECD-länderna och tillväxtekonomierna</vt:lpstr>
      <vt:lpstr>BNP-gap i OECD-länderna</vt:lpstr>
      <vt:lpstr>BNP-gap i Sverige</vt:lpstr>
      <vt:lpstr>Nettoexport</vt:lpstr>
      <vt:lpstr>Hushållens konsumtion och sparkvot</vt:lpstr>
      <vt:lpstr>Potentiell och faktisk BNP</vt:lpstr>
      <vt:lpstr>Fasta bruttoinvesteringar</vt:lpstr>
      <vt:lpstr>Arbetslöshet och sysselsättningsgrad</vt:lpstr>
      <vt:lpstr>Löner och konsumentpriser</vt:lpstr>
      <vt:lpstr>Reporänta</vt:lpstr>
      <vt:lpstr>Riksbankens prognos för hushållens skulder</vt:lpstr>
      <vt:lpstr>Inflationsförväntningar</vt:lpstr>
      <vt:lpstr>Justering av Riksbankens prognos för reporäntan</vt:lpstr>
      <vt:lpstr>Styrräntor</vt:lpstr>
      <vt:lpstr>Långräntor, tioåriga statsobligationer</vt:lpstr>
      <vt:lpstr>Kronans effektiva växelkurs – KIX</vt:lpstr>
      <vt:lpstr>BNP-gap och finanspolitik</vt:lpstr>
      <vt:lpstr>Skattekvot</vt:lpstr>
      <vt:lpstr>Offentlig bruttoskuld (Maastrichtskuld)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49</cp:revision>
  <dcterms:created xsi:type="dcterms:W3CDTF">2013-02-22T10:31:08Z</dcterms:created>
  <dcterms:modified xsi:type="dcterms:W3CDTF">2014-08-25T15:12:48Z</dcterms:modified>
</cp:coreProperties>
</file>