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03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96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arbetskraften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10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enhetsarbetskostnad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79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47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863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Inflationsförväntningar på olika långa horisonter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3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Inflation,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52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Styrränta och terminsprissättning,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25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Styrränta och implicit terminsprissättning,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60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29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 i euroområdet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01128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19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01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30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finanspolitik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061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12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i OECD-länderna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52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28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07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Förädlingsvärde per timme,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05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0751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ekonomisk politik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9773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25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198</Words>
  <Application>Microsoft Office PowerPoint</Application>
  <PresentationFormat>A4 (210 x 297 mm)</PresentationFormat>
  <Paragraphs>51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Office-tema</vt:lpstr>
      <vt:lpstr>BNP i världen, OECD-länderna och tillväxtekonomierna</vt:lpstr>
      <vt:lpstr>Konsumentpriser i euroområdet</vt:lpstr>
      <vt:lpstr>BNP-gap i OECD-länderna</vt:lpstr>
      <vt:lpstr>Styrräntor</vt:lpstr>
      <vt:lpstr>BNP-gap och arbetsmarknadsgap</vt:lpstr>
      <vt:lpstr>Produktivitet i näringslivet</vt:lpstr>
      <vt:lpstr>Svensk exportmarknad</vt:lpstr>
      <vt:lpstr>BNP-gap och ekonomisk politik</vt:lpstr>
      <vt:lpstr>Hushållens konsumtion och sparkvot</vt:lpstr>
      <vt:lpstr>Fasta bruttoinvesteringar</vt:lpstr>
      <vt:lpstr>Sysselsättning och arbetslöshet</vt:lpstr>
      <vt:lpstr>Timlön och enhetsarbetskostnad i näringslivet</vt:lpstr>
      <vt:lpstr>Konsumentpriser</vt:lpstr>
      <vt:lpstr>Reporänta</vt:lpstr>
      <vt:lpstr>Inflationsförväntningar på olika långa horisonter</vt:lpstr>
      <vt:lpstr>Inflation, KPIF</vt:lpstr>
      <vt:lpstr>Styrränta och terminsprissättning, USA</vt:lpstr>
      <vt:lpstr>Styrränta och implicit terminsprissättning, euroområdet</vt:lpstr>
      <vt:lpstr>Styrräntor</vt:lpstr>
      <vt:lpstr>Långräntor, tioåriga statsobligationer</vt:lpstr>
      <vt:lpstr>Kronans effektiva växelkurs – KIX</vt:lpstr>
      <vt:lpstr>Finansiellt sparande och konjunkturjusterat sparande i offentlig sektor</vt:lpstr>
      <vt:lpstr>BNP-gap och finanspolitik</vt:lpstr>
      <vt:lpstr>Skattekvot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41</cp:revision>
  <dcterms:created xsi:type="dcterms:W3CDTF">2013-02-22T10:31:08Z</dcterms:created>
  <dcterms:modified xsi:type="dcterms:W3CDTF">2014-03-25T08:32:16Z</dcterms:modified>
</cp:coreProperties>
</file>