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 showGuides="1">
      <p:cViewPr>
        <p:scale>
          <a:sx n="100" d="100"/>
          <a:sy n="100" d="100"/>
        </p:scale>
        <p:origin x="-1680" y="-666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2017-10-09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2017-10-09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2017-10-09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2017-10-09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2017-10-09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2017-10-09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524628"/>
            <a:chOff x="4544" y="0"/>
            <a:chExt cx="1696" cy="4110"/>
          </a:xfrm>
        </p:grpSpPr>
        <p:pic>
          <p:nvPicPr>
            <p:cNvPr id="19" name="Picture 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9" y="3556"/>
              <a:ext cx="52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2017-10-09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 i OECD-länderna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IMF, OECD,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3548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Finansiellt sparande i offentlig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Eurostat.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822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Den offentliga sektorns konsoliderade bruttoskuld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Eurostat.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0264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och konsumentpriser i Storbritannien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Office for National Statistics,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4415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Konsumentförtroende i Norden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medelvärde=100,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0235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i Norden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3987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 i Norden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4846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i Brasilien, Ryssland och Kina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smtClean="0"/>
              <a:t>Källor: National Bureau of Statistics of China,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9803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i världen, OECD och tillväxtekonomierna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OECD, IMF,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3877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i världen och svensk exportmarknad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Nationella källor,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5143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 i USA och euroområdet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OECD, IMF,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5191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Förtroendeindikatorer för tillverkningsindustrin i USA, euroområdet och Storbritannien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Index medelvärde=100,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Institute for Supply Management, Europeiska kommissionen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1826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dags- respektive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ECB, Federal Reserve,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68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Konsumentförtroende i USA, euroområdet och Storbritannien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Index medelvärde=100,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Conference Board, Europeiska kommissionen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3890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 i OECD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OECD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7636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och efterfrågan i USA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Bureau of Economic Analysis,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699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Fasta bruttoinvesteringar i USA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Bureau of Economic Analysis,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4805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arbetskraften,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Eurostat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5198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och efterfrågan i euroområdet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Eurostat,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5049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Finansiellt sparande i offentlig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Eurostat.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7247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</TotalTime>
  <Words>337</Words>
  <Application>Microsoft Office PowerPoint</Application>
  <PresentationFormat>A4 (210 x 297 mm)</PresentationFormat>
  <Paragraphs>62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1" baseType="lpstr">
      <vt:lpstr>Office-tema</vt:lpstr>
      <vt:lpstr>BNP-gap i OECD-länderna</vt:lpstr>
      <vt:lpstr>Förtroendeindikatorer för tillverkningsindustrin i USA, euroområdet och Storbritannien</vt:lpstr>
      <vt:lpstr>Konsumentförtroende i USA, euroområdet och Storbritannien</vt:lpstr>
      <vt:lpstr>Konsumentpriser i OECD</vt:lpstr>
      <vt:lpstr>BNP och efterfrågan i USA</vt:lpstr>
      <vt:lpstr>Fasta bruttoinvesteringar i USA</vt:lpstr>
      <vt:lpstr>Arbetslöshet</vt:lpstr>
      <vt:lpstr>BNP och efterfrågan i euroområdet</vt:lpstr>
      <vt:lpstr>Finansiellt sparande i offentlig sektor</vt:lpstr>
      <vt:lpstr>Finansiellt sparande i offentlig sektor</vt:lpstr>
      <vt:lpstr>Den offentliga sektorns konsoliderade bruttoskuld</vt:lpstr>
      <vt:lpstr>BNP och konsumentpriser i Storbritannien</vt:lpstr>
      <vt:lpstr>Konsumentförtroende i Norden</vt:lpstr>
      <vt:lpstr>BNP i Norden</vt:lpstr>
      <vt:lpstr>Konsumentpriser i Norden</vt:lpstr>
      <vt:lpstr>BNP i Brasilien, Ryssland och Kina</vt:lpstr>
      <vt:lpstr>BNP i världen, OECD och tillväxtekonomierna</vt:lpstr>
      <vt:lpstr>BNP i världen och svensk exportmarknad</vt:lpstr>
      <vt:lpstr>BNP-gap i USA och euroområdet</vt:lpstr>
      <vt:lpstr>Styrräntor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</cp:lastModifiedBy>
  <cp:revision>33</cp:revision>
  <dcterms:created xsi:type="dcterms:W3CDTF">2013-02-22T10:31:08Z</dcterms:created>
  <dcterms:modified xsi:type="dcterms:W3CDTF">2017-10-09T07:43:37Z</dcterms:modified>
</cp:coreProperties>
</file>