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8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8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7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6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8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per arbetad timme i hela 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2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9126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Vinstandel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1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1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Årlig procentuell förändring, kvartals- respektive årsvärden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218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5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2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låneskulder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årlig disponibel inkomst,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7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9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8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Efterfrågeläget, nulägesomdöme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4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Lönsamhet i näringslivet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133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15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0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214</Words>
  <Application>Microsoft Office PowerPoint</Application>
  <PresentationFormat>A4 (210 x 297 mm)</PresentationFormat>
  <Paragraphs>48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Office-tema</vt:lpstr>
      <vt:lpstr>BNP i världen, OECD och tillväxtekonomierna</vt:lpstr>
      <vt:lpstr>Arbetslöshet</vt:lpstr>
      <vt:lpstr>Styrräntor</vt:lpstr>
      <vt:lpstr>BNP i världen och svensk exportmarknad</vt:lpstr>
      <vt:lpstr>Barometerindikatorn och BNP</vt:lpstr>
      <vt:lpstr>Efterfrågeläget, nulägesomdöme</vt:lpstr>
      <vt:lpstr>Lönsamhet i näringslivet</vt:lpstr>
      <vt:lpstr>Export och svensk exportmarknad</vt:lpstr>
      <vt:lpstr>Hushållens konsumtion och sparkvot</vt:lpstr>
      <vt:lpstr>Investeringar</vt:lpstr>
      <vt:lpstr>Potentiell BNP</vt:lpstr>
      <vt:lpstr>Sysselsatta och sysselsättningsgrad</vt:lpstr>
      <vt:lpstr>Arbetslöshet och jämviktsarbetslöshet</vt:lpstr>
      <vt:lpstr>Brist på arbetskraft i näringslivet</vt:lpstr>
      <vt:lpstr>BNP per arbetad timme i hela ekonomin</vt:lpstr>
      <vt:lpstr>Faktisk och potentiell produktivitet i näringslivet</vt:lpstr>
      <vt:lpstr>Lönsamhet i näringslivet</vt:lpstr>
      <vt:lpstr>Vinstandel i näringslivet</vt:lpstr>
      <vt:lpstr>Arbetsmarknadsgap och timlön i näringslivet</vt:lpstr>
      <vt:lpstr>Inflationsförväntningar</vt:lpstr>
      <vt:lpstr>Konsumentpriser och löner</vt:lpstr>
      <vt:lpstr>Styrräntor</vt:lpstr>
      <vt:lpstr>Bostadspriser</vt:lpstr>
      <vt:lpstr>Hushållens låneskulder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50</cp:revision>
  <dcterms:created xsi:type="dcterms:W3CDTF">2013-02-22T10:31:08Z</dcterms:created>
  <dcterms:modified xsi:type="dcterms:W3CDTF">2016-10-04T08:10:31Z</dcterms:modified>
</cp:coreProperties>
</file>