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9" r:id="rId5"/>
    <p:sldId id="296" r:id="rId6"/>
    <p:sldId id="302" r:id="rId7"/>
    <p:sldId id="297" r:id="rId8"/>
    <p:sldId id="303" r:id="rId9"/>
    <p:sldId id="275" r:id="rId10"/>
    <p:sldId id="277" r:id="rId11"/>
    <p:sldId id="276" r:id="rId12"/>
    <p:sldId id="309" r:id="rId13"/>
    <p:sldId id="308" r:id="rId14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D537E6-BF55-4978-800B-0450A7727A8C}" v="130" dt="2021-02-12T07:25:47.133"/>
    <p1510:client id="{D909E6FF-F263-41F2-A240-17AEA63F5BF9}" v="37" dt="2021-02-11T14:50:41.1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5" autoAdjust="0"/>
    <p:restoredTop sz="86430" autoAdjust="0"/>
  </p:normalViewPr>
  <p:slideViewPr>
    <p:cSldViewPr showGuides="1">
      <p:cViewPr varScale="1">
        <p:scale>
          <a:sx n="104" d="100"/>
          <a:sy n="104" d="100"/>
        </p:scale>
        <p:origin x="2491" y="91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299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87E73B-A8E4-45E3-87CD-64C7D13E0CCC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31E0E7E1-F825-4804-BB44-B6634AF9C994}">
      <dgm:prSet phldrT="[Text]"/>
      <dgm:spPr>
        <a:solidFill>
          <a:srgbClr val="00709E"/>
        </a:solidFill>
      </dgm:spPr>
      <dgm:t>
        <a:bodyPr/>
        <a:lstStyle/>
        <a:p>
          <a:r>
            <a:rPr lang="sv-SE" dirty="0"/>
            <a:t>Generaldirektör</a:t>
          </a:r>
        </a:p>
      </dgm:t>
    </dgm:pt>
    <dgm:pt modelId="{5AE636A2-525F-4441-96C2-068C35736759}" type="parTrans" cxnId="{3A3CCF24-41DD-455D-B771-C2485C291567}">
      <dgm:prSet/>
      <dgm:spPr/>
      <dgm:t>
        <a:bodyPr/>
        <a:lstStyle/>
        <a:p>
          <a:endParaRPr lang="sv-SE"/>
        </a:p>
      </dgm:t>
    </dgm:pt>
    <dgm:pt modelId="{2073AA13-7403-420B-B712-6BDF44502E57}" type="sibTrans" cxnId="{3A3CCF24-41DD-455D-B771-C2485C291567}">
      <dgm:prSet/>
      <dgm:spPr>
        <a:noFill/>
        <a:ln>
          <a:noFill/>
        </a:ln>
      </dgm:spPr>
      <dgm:t>
        <a:bodyPr/>
        <a:lstStyle/>
        <a:p>
          <a:endParaRPr lang="sv-SE"/>
        </a:p>
      </dgm:t>
    </dgm:pt>
    <dgm:pt modelId="{3ACBC0C1-B2E2-4171-B182-596F0855C896}" type="asst">
      <dgm:prSet phldrT="[Text]"/>
      <dgm:spPr>
        <a:solidFill>
          <a:srgbClr val="00709E"/>
        </a:solidFill>
      </dgm:spPr>
      <dgm:t>
        <a:bodyPr/>
        <a:lstStyle/>
        <a:p>
          <a:r>
            <a:rPr lang="sv-SE" dirty="0"/>
            <a:t>Administration och information</a:t>
          </a:r>
        </a:p>
      </dgm:t>
    </dgm:pt>
    <dgm:pt modelId="{E6F293A2-3620-4650-8821-EF3EFCAC139F}" type="parTrans" cxnId="{8A2FC565-D568-4736-835D-919C1721A498}">
      <dgm:prSet/>
      <dgm:spPr/>
      <dgm:t>
        <a:bodyPr/>
        <a:lstStyle/>
        <a:p>
          <a:endParaRPr lang="sv-SE"/>
        </a:p>
      </dgm:t>
    </dgm:pt>
    <dgm:pt modelId="{E60A04D7-2A23-4D01-AA11-4DB334D21096}" type="sibTrans" cxnId="{8A2FC565-D568-4736-835D-919C1721A498}">
      <dgm:prSet/>
      <dgm:spPr>
        <a:noFill/>
        <a:ln>
          <a:noFill/>
        </a:ln>
      </dgm:spPr>
      <dgm:t>
        <a:bodyPr/>
        <a:lstStyle/>
        <a:p>
          <a:endParaRPr lang="sv-SE"/>
        </a:p>
      </dgm:t>
    </dgm:pt>
    <dgm:pt modelId="{C26B155C-3C26-417A-9CFC-08F87A82B047}">
      <dgm:prSet phldrT="[Text]"/>
      <dgm:spPr>
        <a:solidFill>
          <a:srgbClr val="00709E"/>
        </a:solidFill>
      </dgm:spPr>
      <dgm:t>
        <a:bodyPr/>
        <a:lstStyle/>
        <a:p>
          <a:r>
            <a:rPr lang="sv-SE" dirty="0"/>
            <a:t>Konjunkturbarometer</a:t>
          </a:r>
        </a:p>
      </dgm:t>
    </dgm:pt>
    <dgm:pt modelId="{054E7D4D-5314-4D42-8DEB-030D84B027E4}" type="parTrans" cxnId="{D14B2B93-8BA7-4F32-8A83-3791ACFA0D28}">
      <dgm:prSet/>
      <dgm:spPr/>
      <dgm:t>
        <a:bodyPr/>
        <a:lstStyle/>
        <a:p>
          <a:endParaRPr lang="sv-SE"/>
        </a:p>
      </dgm:t>
    </dgm:pt>
    <dgm:pt modelId="{CC630EC9-E100-486D-B42C-20641BFD22B4}" type="sibTrans" cxnId="{D14B2B93-8BA7-4F32-8A83-3791ACFA0D28}">
      <dgm:prSet/>
      <dgm:spPr>
        <a:noFill/>
        <a:ln>
          <a:noFill/>
        </a:ln>
      </dgm:spPr>
      <dgm:t>
        <a:bodyPr/>
        <a:lstStyle/>
        <a:p>
          <a:endParaRPr lang="sv-SE"/>
        </a:p>
      </dgm:t>
    </dgm:pt>
    <dgm:pt modelId="{91DA5619-2A40-4554-A5C5-F2593C36000D}">
      <dgm:prSet phldrT="[Text]"/>
      <dgm:spPr>
        <a:solidFill>
          <a:srgbClr val="00709E"/>
        </a:solidFill>
      </dgm:spPr>
      <dgm:t>
        <a:bodyPr/>
        <a:lstStyle/>
        <a:p>
          <a:r>
            <a:rPr lang="sv-SE" dirty="0"/>
            <a:t>Prognos</a:t>
          </a:r>
        </a:p>
      </dgm:t>
    </dgm:pt>
    <dgm:pt modelId="{E5F10AA1-6832-4F81-B0D6-1816A4C4DAEA}" type="parTrans" cxnId="{174507C0-45B3-41D6-94EF-342B0FA9F6D5}">
      <dgm:prSet/>
      <dgm:spPr/>
      <dgm:t>
        <a:bodyPr/>
        <a:lstStyle/>
        <a:p>
          <a:endParaRPr lang="sv-SE"/>
        </a:p>
      </dgm:t>
    </dgm:pt>
    <dgm:pt modelId="{243180B2-1AA6-412E-8A26-59B00DAD6D7A}" type="sibTrans" cxnId="{174507C0-45B3-41D6-94EF-342B0FA9F6D5}">
      <dgm:prSet/>
      <dgm:spPr>
        <a:noFill/>
        <a:ln>
          <a:noFill/>
        </a:ln>
      </dgm:spPr>
      <dgm:t>
        <a:bodyPr/>
        <a:lstStyle/>
        <a:p>
          <a:endParaRPr lang="sv-SE"/>
        </a:p>
      </dgm:t>
    </dgm:pt>
    <dgm:pt modelId="{F1BA29E7-6C14-47E5-BB29-C5A16F3BEF9B}">
      <dgm:prSet phldrT="[Text]"/>
      <dgm:spPr>
        <a:solidFill>
          <a:srgbClr val="00709E"/>
        </a:solidFill>
      </dgm:spPr>
      <dgm:t>
        <a:bodyPr/>
        <a:lstStyle/>
        <a:p>
          <a:r>
            <a:rPr lang="sv-SE" dirty="0"/>
            <a:t>Miljöekonomi</a:t>
          </a:r>
        </a:p>
      </dgm:t>
    </dgm:pt>
    <dgm:pt modelId="{C0F546F1-2A7A-41B5-9B6D-0A96031C64E5}" type="parTrans" cxnId="{3CF791C1-B554-4FDD-964A-813D50340941}">
      <dgm:prSet/>
      <dgm:spPr/>
      <dgm:t>
        <a:bodyPr/>
        <a:lstStyle/>
        <a:p>
          <a:endParaRPr lang="sv-SE"/>
        </a:p>
      </dgm:t>
    </dgm:pt>
    <dgm:pt modelId="{EA18F72B-217C-4D2C-A136-8353C670BC3F}" type="sibTrans" cxnId="{3CF791C1-B554-4FDD-964A-813D50340941}">
      <dgm:prSet/>
      <dgm:spPr>
        <a:noFill/>
        <a:ln>
          <a:noFill/>
        </a:ln>
      </dgm:spPr>
      <dgm:t>
        <a:bodyPr/>
        <a:lstStyle/>
        <a:p>
          <a:endParaRPr lang="sv-SE"/>
        </a:p>
      </dgm:t>
    </dgm:pt>
    <dgm:pt modelId="{860CEC81-116D-4C4D-B228-FAAE75A827E1}" type="asst">
      <dgm:prSet phldrT="[Text]"/>
      <dgm:spPr>
        <a:solidFill>
          <a:srgbClr val="00709E"/>
        </a:solidFill>
      </dgm:spPr>
      <dgm:t>
        <a:bodyPr/>
        <a:lstStyle/>
        <a:p>
          <a:r>
            <a:rPr lang="sv-SE" dirty="0"/>
            <a:t>IT och processtöd</a:t>
          </a:r>
        </a:p>
      </dgm:t>
    </dgm:pt>
    <dgm:pt modelId="{3E64ABCF-3846-4DD7-A96E-CACB762EC8F1}" type="parTrans" cxnId="{792F4539-0848-4237-B60E-0E4EA3B6C1EB}">
      <dgm:prSet/>
      <dgm:spPr/>
      <dgm:t>
        <a:bodyPr/>
        <a:lstStyle/>
        <a:p>
          <a:endParaRPr lang="sv-SE"/>
        </a:p>
      </dgm:t>
    </dgm:pt>
    <dgm:pt modelId="{FBE4115A-4F45-4A8B-9199-3C4514077E58}" type="sibTrans" cxnId="{792F4539-0848-4237-B60E-0E4EA3B6C1EB}">
      <dgm:prSet/>
      <dgm:spPr>
        <a:noFill/>
        <a:ln>
          <a:noFill/>
        </a:ln>
      </dgm:spPr>
      <dgm:t>
        <a:bodyPr/>
        <a:lstStyle/>
        <a:p>
          <a:endParaRPr lang="sv-SE"/>
        </a:p>
      </dgm:t>
    </dgm:pt>
    <dgm:pt modelId="{0410347F-FA70-4C13-9A33-C6FF502B28A1}">
      <dgm:prSet/>
      <dgm:spPr>
        <a:solidFill>
          <a:srgbClr val="00709E"/>
        </a:solidFill>
      </dgm:spPr>
      <dgm:t>
        <a:bodyPr/>
        <a:lstStyle/>
        <a:p>
          <a:r>
            <a:rPr lang="sv-SE" dirty="0"/>
            <a:t>Realekonomisk analys</a:t>
          </a:r>
        </a:p>
      </dgm:t>
    </dgm:pt>
    <dgm:pt modelId="{1F8A492F-6B4F-489C-9BCD-A1C06019063F}" type="parTrans" cxnId="{B708C09E-D8F5-47C6-A010-A7A7AA77B259}">
      <dgm:prSet/>
      <dgm:spPr/>
      <dgm:t>
        <a:bodyPr/>
        <a:lstStyle/>
        <a:p>
          <a:endParaRPr lang="sv-SE"/>
        </a:p>
      </dgm:t>
    </dgm:pt>
    <dgm:pt modelId="{175E9BA7-D374-4C53-970A-6869DABBCC88}" type="sibTrans" cxnId="{B708C09E-D8F5-47C6-A010-A7A7AA77B259}">
      <dgm:prSet/>
      <dgm:spPr>
        <a:noFill/>
        <a:ln>
          <a:noFill/>
        </a:ln>
      </dgm:spPr>
      <dgm:t>
        <a:bodyPr/>
        <a:lstStyle/>
        <a:p>
          <a:endParaRPr lang="sv-SE"/>
        </a:p>
      </dgm:t>
    </dgm:pt>
    <dgm:pt modelId="{6CB0277B-EA63-4CC2-80E0-7632C491482E}">
      <dgm:prSet/>
      <dgm:spPr>
        <a:solidFill>
          <a:srgbClr val="00709E"/>
        </a:solidFill>
      </dgm:spPr>
      <dgm:t>
        <a:bodyPr/>
        <a:lstStyle/>
        <a:p>
          <a:r>
            <a:rPr lang="sv-SE" baseline="0" dirty="0"/>
            <a:t>Forskning och makroekonomiska analyser</a:t>
          </a:r>
        </a:p>
      </dgm:t>
    </dgm:pt>
    <dgm:pt modelId="{D07F2384-EBF5-4CDF-892F-6D6D55A7FBFE}" type="parTrans" cxnId="{128F4505-64A2-4FA1-BF45-C2F91066AA31}">
      <dgm:prSet/>
      <dgm:spPr/>
      <dgm:t>
        <a:bodyPr/>
        <a:lstStyle/>
        <a:p>
          <a:endParaRPr lang="sv-SE"/>
        </a:p>
      </dgm:t>
    </dgm:pt>
    <dgm:pt modelId="{CB414579-250E-411E-B983-4916B4FBE1FE}" type="sibTrans" cxnId="{128F4505-64A2-4FA1-BF45-C2F91066AA31}">
      <dgm:prSet/>
      <dgm:spPr>
        <a:noFill/>
        <a:ln>
          <a:noFill/>
        </a:ln>
      </dgm:spPr>
      <dgm:t>
        <a:bodyPr/>
        <a:lstStyle/>
        <a:p>
          <a:endParaRPr lang="sv-SE"/>
        </a:p>
      </dgm:t>
    </dgm:pt>
    <dgm:pt modelId="{5FDBD57B-5D5B-40DA-BD53-2927C0E03579}">
      <dgm:prSet/>
      <dgm:spPr>
        <a:solidFill>
          <a:srgbClr val="00709E"/>
        </a:solidFill>
      </dgm:spPr>
      <dgm:t>
        <a:bodyPr/>
        <a:lstStyle/>
        <a:p>
          <a:r>
            <a:rPr lang="sv-SE" dirty="0"/>
            <a:t>Offentliga finanser, arbetsmarknad och priser</a:t>
          </a:r>
        </a:p>
      </dgm:t>
    </dgm:pt>
    <dgm:pt modelId="{A07A383B-F537-4D19-9767-499E0D4C1F76}" type="parTrans" cxnId="{8E4BED89-32DA-4B92-BD13-C0819C459BF8}">
      <dgm:prSet/>
      <dgm:spPr/>
      <dgm:t>
        <a:bodyPr/>
        <a:lstStyle/>
        <a:p>
          <a:endParaRPr lang="sv-SE"/>
        </a:p>
      </dgm:t>
    </dgm:pt>
    <dgm:pt modelId="{0AEEEE05-0B09-47E5-8E01-126E3C9D8A97}" type="sibTrans" cxnId="{8E4BED89-32DA-4B92-BD13-C0819C459BF8}">
      <dgm:prSet/>
      <dgm:spPr>
        <a:noFill/>
        <a:ln>
          <a:noFill/>
        </a:ln>
      </dgm:spPr>
      <dgm:t>
        <a:bodyPr/>
        <a:lstStyle/>
        <a:p>
          <a:endParaRPr lang="sv-SE"/>
        </a:p>
      </dgm:t>
    </dgm:pt>
    <dgm:pt modelId="{5F0EC5F6-F060-4D52-A7A7-09D6C2BFC5F9}" type="pres">
      <dgm:prSet presAssocID="{3F87E73B-A8E4-45E3-87CD-64C7D13E0CC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F1E969E-6B7F-4709-89D7-C66D427B543B}" type="pres">
      <dgm:prSet presAssocID="{31E0E7E1-F825-4804-BB44-B6634AF9C994}" presName="hierRoot1" presStyleCnt="0">
        <dgm:presLayoutVars>
          <dgm:hierBranch val="init"/>
        </dgm:presLayoutVars>
      </dgm:prSet>
      <dgm:spPr/>
    </dgm:pt>
    <dgm:pt modelId="{B6B9CDA9-113D-4E1C-8AD1-DB8D66E30F85}" type="pres">
      <dgm:prSet presAssocID="{31E0E7E1-F825-4804-BB44-B6634AF9C994}" presName="rootComposite1" presStyleCnt="0"/>
      <dgm:spPr/>
    </dgm:pt>
    <dgm:pt modelId="{A1BD7484-6B26-4474-AE1E-99BB9024BB16}" type="pres">
      <dgm:prSet presAssocID="{31E0E7E1-F825-4804-BB44-B6634AF9C994}" presName="rootText1" presStyleLbl="node0" presStyleIdx="0" presStyleCnt="1" custScaleX="154970">
        <dgm:presLayoutVars>
          <dgm:chMax/>
          <dgm:chPref val="3"/>
        </dgm:presLayoutVars>
      </dgm:prSet>
      <dgm:spPr/>
    </dgm:pt>
    <dgm:pt modelId="{85040782-DD46-4C9D-9BCD-F373257FE104}" type="pres">
      <dgm:prSet presAssocID="{31E0E7E1-F825-4804-BB44-B6634AF9C994}" presName="titleText1" presStyleLbl="fgAcc0" presStyleIdx="0" presStyleCnt="1">
        <dgm:presLayoutVars>
          <dgm:chMax val="0"/>
          <dgm:chPref val="0"/>
        </dgm:presLayoutVars>
      </dgm:prSet>
      <dgm:spPr/>
    </dgm:pt>
    <dgm:pt modelId="{E2850AA1-95B3-40EE-B705-731DF2229D80}" type="pres">
      <dgm:prSet presAssocID="{31E0E7E1-F825-4804-BB44-B6634AF9C994}" presName="rootConnector1" presStyleLbl="node1" presStyleIdx="0" presStyleCnt="6"/>
      <dgm:spPr/>
    </dgm:pt>
    <dgm:pt modelId="{19593DA1-9FF5-431A-81FC-A3296E1331EC}" type="pres">
      <dgm:prSet presAssocID="{31E0E7E1-F825-4804-BB44-B6634AF9C994}" presName="hierChild2" presStyleCnt="0"/>
      <dgm:spPr/>
    </dgm:pt>
    <dgm:pt modelId="{CEB335F8-9D62-4BC5-AC1D-91D4F63CBB67}" type="pres">
      <dgm:prSet presAssocID="{054E7D4D-5314-4D42-8DEB-030D84B027E4}" presName="Name37" presStyleLbl="parChTrans1D2" presStyleIdx="0" presStyleCnt="5"/>
      <dgm:spPr/>
    </dgm:pt>
    <dgm:pt modelId="{7CC02897-9AD0-4225-BAC4-0D03E46F9996}" type="pres">
      <dgm:prSet presAssocID="{C26B155C-3C26-417A-9CFC-08F87A82B047}" presName="hierRoot2" presStyleCnt="0">
        <dgm:presLayoutVars>
          <dgm:hierBranch val="init"/>
        </dgm:presLayoutVars>
      </dgm:prSet>
      <dgm:spPr/>
    </dgm:pt>
    <dgm:pt modelId="{6B964376-5BE4-4E0A-B93E-44FD054498A7}" type="pres">
      <dgm:prSet presAssocID="{C26B155C-3C26-417A-9CFC-08F87A82B047}" presName="rootComposite" presStyleCnt="0"/>
      <dgm:spPr/>
    </dgm:pt>
    <dgm:pt modelId="{0E9243AA-7894-481A-9EB7-D0026B7550D3}" type="pres">
      <dgm:prSet presAssocID="{C26B155C-3C26-417A-9CFC-08F87A82B047}" presName="rootText" presStyleLbl="node1" presStyleIdx="0" presStyleCnt="6" custScaleX="154970">
        <dgm:presLayoutVars>
          <dgm:chMax/>
          <dgm:chPref val="3"/>
        </dgm:presLayoutVars>
      </dgm:prSet>
      <dgm:spPr/>
    </dgm:pt>
    <dgm:pt modelId="{EE89934C-B7C7-4DBD-968F-3019F15C614D}" type="pres">
      <dgm:prSet presAssocID="{C26B155C-3C26-417A-9CFC-08F87A82B047}" presName="titleText2" presStyleLbl="fgAcc1" presStyleIdx="0" presStyleCnt="6">
        <dgm:presLayoutVars>
          <dgm:chMax val="0"/>
          <dgm:chPref val="0"/>
        </dgm:presLayoutVars>
      </dgm:prSet>
      <dgm:spPr/>
    </dgm:pt>
    <dgm:pt modelId="{8375A1B0-FA11-4FD3-B000-0886540363E7}" type="pres">
      <dgm:prSet presAssocID="{C26B155C-3C26-417A-9CFC-08F87A82B047}" presName="rootConnector" presStyleLbl="node2" presStyleIdx="0" presStyleCnt="0"/>
      <dgm:spPr/>
    </dgm:pt>
    <dgm:pt modelId="{161BA629-9001-4FAF-B5A4-90C35DCBF3B3}" type="pres">
      <dgm:prSet presAssocID="{C26B155C-3C26-417A-9CFC-08F87A82B047}" presName="hierChild4" presStyleCnt="0"/>
      <dgm:spPr/>
    </dgm:pt>
    <dgm:pt modelId="{78B1F8FD-C0E1-4578-983E-4ED11B8A4E28}" type="pres">
      <dgm:prSet presAssocID="{C26B155C-3C26-417A-9CFC-08F87A82B047}" presName="hierChild5" presStyleCnt="0"/>
      <dgm:spPr/>
    </dgm:pt>
    <dgm:pt modelId="{35291DFB-9848-4DAD-ACA4-831EDC8F5550}" type="pres">
      <dgm:prSet presAssocID="{E5F10AA1-6832-4F81-B0D6-1816A4C4DAEA}" presName="Name37" presStyleLbl="parChTrans1D2" presStyleIdx="1" presStyleCnt="5"/>
      <dgm:spPr/>
    </dgm:pt>
    <dgm:pt modelId="{53E6DBC8-F7C5-4D8D-8F52-4E841DEEDF25}" type="pres">
      <dgm:prSet presAssocID="{91DA5619-2A40-4554-A5C5-F2593C36000D}" presName="hierRoot2" presStyleCnt="0">
        <dgm:presLayoutVars>
          <dgm:hierBranch val="init"/>
        </dgm:presLayoutVars>
      </dgm:prSet>
      <dgm:spPr/>
    </dgm:pt>
    <dgm:pt modelId="{297628C5-0137-4924-B806-1A9B06C01AFD}" type="pres">
      <dgm:prSet presAssocID="{91DA5619-2A40-4554-A5C5-F2593C36000D}" presName="rootComposite" presStyleCnt="0"/>
      <dgm:spPr/>
    </dgm:pt>
    <dgm:pt modelId="{BC52E141-E24B-44D1-B868-C62DD6817E60}" type="pres">
      <dgm:prSet presAssocID="{91DA5619-2A40-4554-A5C5-F2593C36000D}" presName="rootText" presStyleLbl="node1" presStyleIdx="1" presStyleCnt="6" custScaleX="154970">
        <dgm:presLayoutVars>
          <dgm:chMax/>
          <dgm:chPref val="3"/>
        </dgm:presLayoutVars>
      </dgm:prSet>
      <dgm:spPr/>
    </dgm:pt>
    <dgm:pt modelId="{5E327645-8404-4DD7-AD40-CA0AC75D1CD2}" type="pres">
      <dgm:prSet presAssocID="{91DA5619-2A40-4554-A5C5-F2593C36000D}" presName="titleText2" presStyleLbl="fgAcc1" presStyleIdx="1" presStyleCnt="6">
        <dgm:presLayoutVars>
          <dgm:chMax val="0"/>
          <dgm:chPref val="0"/>
        </dgm:presLayoutVars>
      </dgm:prSet>
      <dgm:spPr/>
    </dgm:pt>
    <dgm:pt modelId="{F3B183AC-296E-4FBF-A4CD-AE01EF1DB555}" type="pres">
      <dgm:prSet presAssocID="{91DA5619-2A40-4554-A5C5-F2593C36000D}" presName="rootConnector" presStyleLbl="node2" presStyleIdx="0" presStyleCnt="0"/>
      <dgm:spPr/>
    </dgm:pt>
    <dgm:pt modelId="{7E43FDD2-E161-4EF2-86DD-B009066962E4}" type="pres">
      <dgm:prSet presAssocID="{91DA5619-2A40-4554-A5C5-F2593C36000D}" presName="hierChild4" presStyleCnt="0"/>
      <dgm:spPr/>
    </dgm:pt>
    <dgm:pt modelId="{BE270253-0F66-4E6F-94EA-B9F402A0E814}" type="pres">
      <dgm:prSet presAssocID="{1F8A492F-6B4F-489C-9BCD-A1C06019063F}" presName="Name37" presStyleLbl="parChTrans1D3" presStyleIdx="0" presStyleCnt="3"/>
      <dgm:spPr/>
    </dgm:pt>
    <dgm:pt modelId="{7F8EDB2D-B56C-42F5-A84D-4E76739A6451}" type="pres">
      <dgm:prSet presAssocID="{0410347F-FA70-4C13-9A33-C6FF502B28A1}" presName="hierRoot2" presStyleCnt="0">
        <dgm:presLayoutVars>
          <dgm:hierBranch val="init"/>
        </dgm:presLayoutVars>
      </dgm:prSet>
      <dgm:spPr/>
    </dgm:pt>
    <dgm:pt modelId="{B8F234CB-C5BE-47A4-AA5D-383D61547311}" type="pres">
      <dgm:prSet presAssocID="{0410347F-FA70-4C13-9A33-C6FF502B28A1}" presName="rootComposite" presStyleCnt="0"/>
      <dgm:spPr/>
    </dgm:pt>
    <dgm:pt modelId="{AFB3341F-EF52-4D6C-8704-BFF403FFA82B}" type="pres">
      <dgm:prSet presAssocID="{0410347F-FA70-4C13-9A33-C6FF502B28A1}" presName="rootText" presStyleLbl="node1" presStyleIdx="2" presStyleCnt="6" custScaleX="154970">
        <dgm:presLayoutVars>
          <dgm:chMax/>
          <dgm:chPref val="3"/>
        </dgm:presLayoutVars>
      </dgm:prSet>
      <dgm:spPr/>
    </dgm:pt>
    <dgm:pt modelId="{0B79944F-EF3C-4B18-A0EC-B264C4F840FE}" type="pres">
      <dgm:prSet presAssocID="{0410347F-FA70-4C13-9A33-C6FF502B28A1}" presName="titleText2" presStyleLbl="fgAcc1" presStyleIdx="2" presStyleCnt="6">
        <dgm:presLayoutVars>
          <dgm:chMax val="0"/>
          <dgm:chPref val="0"/>
        </dgm:presLayoutVars>
      </dgm:prSet>
      <dgm:spPr/>
    </dgm:pt>
    <dgm:pt modelId="{FAA70A83-2008-4E7A-A899-D40591272FF5}" type="pres">
      <dgm:prSet presAssocID="{0410347F-FA70-4C13-9A33-C6FF502B28A1}" presName="rootConnector" presStyleLbl="node3" presStyleIdx="0" presStyleCnt="0"/>
      <dgm:spPr/>
    </dgm:pt>
    <dgm:pt modelId="{93D73A14-A451-4CD3-83C3-27D94FE61E36}" type="pres">
      <dgm:prSet presAssocID="{0410347F-FA70-4C13-9A33-C6FF502B28A1}" presName="hierChild4" presStyleCnt="0"/>
      <dgm:spPr/>
    </dgm:pt>
    <dgm:pt modelId="{151914FA-BE8F-4239-96D0-4C018F3C68C5}" type="pres">
      <dgm:prSet presAssocID="{0410347F-FA70-4C13-9A33-C6FF502B28A1}" presName="hierChild5" presStyleCnt="0"/>
      <dgm:spPr/>
    </dgm:pt>
    <dgm:pt modelId="{D81D86B1-F267-4DB2-868B-13C97C74BB35}" type="pres">
      <dgm:prSet presAssocID="{D07F2384-EBF5-4CDF-892F-6D6D55A7FBFE}" presName="Name37" presStyleLbl="parChTrans1D3" presStyleIdx="1" presStyleCnt="3"/>
      <dgm:spPr/>
    </dgm:pt>
    <dgm:pt modelId="{5C1DDE4C-4662-4886-8161-5E93F3DA718B}" type="pres">
      <dgm:prSet presAssocID="{6CB0277B-EA63-4CC2-80E0-7632C491482E}" presName="hierRoot2" presStyleCnt="0">
        <dgm:presLayoutVars>
          <dgm:hierBranch val="init"/>
        </dgm:presLayoutVars>
      </dgm:prSet>
      <dgm:spPr/>
    </dgm:pt>
    <dgm:pt modelId="{DC1D4CF8-C9C1-4B80-9B63-2040C060A8CE}" type="pres">
      <dgm:prSet presAssocID="{6CB0277B-EA63-4CC2-80E0-7632C491482E}" presName="rootComposite" presStyleCnt="0"/>
      <dgm:spPr/>
    </dgm:pt>
    <dgm:pt modelId="{EE2664B6-70C7-4B2F-A276-B302DDC4B486}" type="pres">
      <dgm:prSet presAssocID="{6CB0277B-EA63-4CC2-80E0-7632C491482E}" presName="rootText" presStyleLbl="node1" presStyleIdx="3" presStyleCnt="6" custScaleX="154970">
        <dgm:presLayoutVars>
          <dgm:chMax/>
          <dgm:chPref val="3"/>
        </dgm:presLayoutVars>
      </dgm:prSet>
      <dgm:spPr/>
    </dgm:pt>
    <dgm:pt modelId="{F4F3898B-5BAA-422F-8A8E-C6A4053E6812}" type="pres">
      <dgm:prSet presAssocID="{6CB0277B-EA63-4CC2-80E0-7632C491482E}" presName="titleText2" presStyleLbl="fgAcc1" presStyleIdx="3" presStyleCnt="6">
        <dgm:presLayoutVars>
          <dgm:chMax val="0"/>
          <dgm:chPref val="0"/>
        </dgm:presLayoutVars>
      </dgm:prSet>
      <dgm:spPr/>
    </dgm:pt>
    <dgm:pt modelId="{21557AF6-B5E4-40B9-8E27-88F780FCA816}" type="pres">
      <dgm:prSet presAssocID="{6CB0277B-EA63-4CC2-80E0-7632C491482E}" presName="rootConnector" presStyleLbl="node3" presStyleIdx="0" presStyleCnt="0"/>
      <dgm:spPr/>
    </dgm:pt>
    <dgm:pt modelId="{CBB4E671-856B-4C29-A575-EBAED39084FB}" type="pres">
      <dgm:prSet presAssocID="{6CB0277B-EA63-4CC2-80E0-7632C491482E}" presName="hierChild4" presStyleCnt="0"/>
      <dgm:spPr/>
    </dgm:pt>
    <dgm:pt modelId="{880BA240-ACD7-47DA-B8FF-D0AB5B864873}" type="pres">
      <dgm:prSet presAssocID="{6CB0277B-EA63-4CC2-80E0-7632C491482E}" presName="hierChild5" presStyleCnt="0"/>
      <dgm:spPr/>
    </dgm:pt>
    <dgm:pt modelId="{0C0D76CA-9CFC-4EF2-8BE3-D6F9CA3267E2}" type="pres">
      <dgm:prSet presAssocID="{A07A383B-F537-4D19-9767-499E0D4C1F76}" presName="Name37" presStyleLbl="parChTrans1D3" presStyleIdx="2" presStyleCnt="3"/>
      <dgm:spPr/>
    </dgm:pt>
    <dgm:pt modelId="{7AA0A748-B6DB-4CEA-B479-16FA2E2491D8}" type="pres">
      <dgm:prSet presAssocID="{5FDBD57B-5D5B-40DA-BD53-2927C0E03579}" presName="hierRoot2" presStyleCnt="0">
        <dgm:presLayoutVars>
          <dgm:hierBranch val="init"/>
        </dgm:presLayoutVars>
      </dgm:prSet>
      <dgm:spPr/>
    </dgm:pt>
    <dgm:pt modelId="{B13F0F70-B12B-43C8-9ACE-178636483549}" type="pres">
      <dgm:prSet presAssocID="{5FDBD57B-5D5B-40DA-BD53-2927C0E03579}" presName="rootComposite" presStyleCnt="0"/>
      <dgm:spPr/>
    </dgm:pt>
    <dgm:pt modelId="{896C6E4C-DE01-411B-8935-5D854229BF31}" type="pres">
      <dgm:prSet presAssocID="{5FDBD57B-5D5B-40DA-BD53-2927C0E03579}" presName="rootText" presStyleLbl="node1" presStyleIdx="4" presStyleCnt="6" custScaleX="154970">
        <dgm:presLayoutVars>
          <dgm:chMax/>
          <dgm:chPref val="3"/>
        </dgm:presLayoutVars>
      </dgm:prSet>
      <dgm:spPr/>
    </dgm:pt>
    <dgm:pt modelId="{0A10208F-5E55-4EC0-BC8D-7FF11D8AF792}" type="pres">
      <dgm:prSet presAssocID="{5FDBD57B-5D5B-40DA-BD53-2927C0E03579}" presName="titleText2" presStyleLbl="fgAcc1" presStyleIdx="4" presStyleCnt="6">
        <dgm:presLayoutVars>
          <dgm:chMax val="0"/>
          <dgm:chPref val="0"/>
        </dgm:presLayoutVars>
      </dgm:prSet>
      <dgm:spPr/>
    </dgm:pt>
    <dgm:pt modelId="{07754CB9-B8DE-419A-BC92-E0F2470E00B1}" type="pres">
      <dgm:prSet presAssocID="{5FDBD57B-5D5B-40DA-BD53-2927C0E03579}" presName="rootConnector" presStyleLbl="node3" presStyleIdx="0" presStyleCnt="0"/>
      <dgm:spPr/>
    </dgm:pt>
    <dgm:pt modelId="{F549E8DA-A24D-4D5B-9C20-35DDE2DD98AB}" type="pres">
      <dgm:prSet presAssocID="{5FDBD57B-5D5B-40DA-BD53-2927C0E03579}" presName="hierChild4" presStyleCnt="0"/>
      <dgm:spPr/>
    </dgm:pt>
    <dgm:pt modelId="{53D56417-8D91-4064-93F0-2077FECD2B99}" type="pres">
      <dgm:prSet presAssocID="{5FDBD57B-5D5B-40DA-BD53-2927C0E03579}" presName="hierChild5" presStyleCnt="0"/>
      <dgm:spPr/>
    </dgm:pt>
    <dgm:pt modelId="{6826159F-6743-4314-8160-2839EF2FE180}" type="pres">
      <dgm:prSet presAssocID="{91DA5619-2A40-4554-A5C5-F2593C36000D}" presName="hierChild5" presStyleCnt="0"/>
      <dgm:spPr/>
    </dgm:pt>
    <dgm:pt modelId="{3B1E1D6A-A80E-4649-B19A-6304FFD7C0C0}" type="pres">
      <dgm:prSet presAssocID="{C0F546F1-2A7A-41B5-9B6D-0A96031C64E5}" presName="Name37" presStyleLbl="parChTrans1D2" presStyleIdx="2" presStyleCnt="5"/>
      <dgm:spPr/>
    </dgm:pt>
    <dgm:pt modelId="{BF105CCD-B137-4F01-BAFE-B0EFAD2DC393}" type="pres">
      <dgm:prSet presAssocID="{F1BA29E7-6C14-47E5-BB29-C5A16F3BEF9B}" presName="hierRoot2" presStyleCnt="0">
        <dgm:presLayoutVars>
          <dgm:hierBranch val="init"/>
        </dgm:presLayoutVars>
      </dgm:prSet>
      <dgm:spPr/>
    </dgm:pt>
    <dgm:pt modelId="{10A5E321-0254-47B0-84DC-C56AFDD35383}" type="pres">
      <dgm:prSet presAssocID="{F1BA29E7-6C14-47E5-BB29-C5A16F3BEF9B}" presName="rootComposite" presStyleCnt="0"/>
      <dgm:spPr/>
    </dgm:pt>
    <dgm:pt modelId="{8C9EB7AB-0E9D-4198-ADE9-29D7E6A3FA57}" type="pres">
      <dgm:prSet presAssocID="{F1BA29E7-6C14-47E5-BB29-C5A16F3BEF9B}" presName="rootText" presStyleLbl="node1" presStyleIdx="5" presStyleCnt="6" custScaleX="154970">
        <dgm:presLayoutVars>
          <dgm:chMax/>
          <dgm:chPref val="3"/>
        </dgm:presLayoutVars>
      </dgm:prSet>
      <dgm:spPr/>
    </dgm:pt>
    <dgm:pt modelId="{247E5CE0-2803-4C1B-9A18-47A3DB4DB106}" type="pres">
      <dgm:prSet presAssocID="{F1BA29E7-6C14-47E5-BB29-C5A16F3BEF9B}" presName="titleText2" presStyleLbl="fgAcc1" presStyleIdx="5" presStyleCnt="6">
        <dgm:presLayoutVars>
          <dgm:chMax val="0"/>
          <dgm:chPref val="0"/>
        </dgm:presLayoutVars>
      </dgm:prSet>
      <dgm:spPr/>
    </dgm:pt>
    <dgm:pt modelId="{A19B0089-1EB4-4B13-8533-3FE0C1E09E59}" type="pres">
      <dgm:prSet presAssocID="{F1BA29E7-6C14-47E5-BB29-C5A16F3BEF9B}" presName="rootConnector" presStyleLbl="node2" presStyleIdx="0" presStyleCnt="0"/>
      <dgm:spPr/>
    </dgm:pt>
    <dgm:pt modelId="{BEE603A7-54C6-4C52-B762-84520003D3C3}" type="pres">
      <dgm:prSet presAssocID="{F1BA29E7-6C14-47E5-BB29-C5A16F3BEF9B}" presName="hierChild4" presStyleCnt="0"/>
      <dgm:spPr/>
    </dgm:pt>
    <dgm:pt modelId="{B20B69E6-0943-4FF5-9914-B6E3CFE0CFBC}" type="pres">
      <dgm:prSet presAssocID="{F1BA29E7-6C14-47E5-BB29-C5A16F3BEF9B}" presName="hierChild5" presStyleCnt="0"/>
      <dgm:spPr/>
    </dgm:pt>
    <dgm:pt modelId="{97255082-168D-4306-9AB3-6E26B21D5AB8}" type="pres">
      <dgm:prSet presAssocID="{31E0E7E1-F825-4804-BB44-B6634AF9C994}" presName="hierChild3" presStyleCnt="0"/>
      <dgm:spPr/>
    </dgm:pt>
    <dgm:pt modelId="{FB167E2F-B863-4E8D-B3B5-2707020E02E9}" type="pres">
      <dgm:prSet presAssocID="{E6F293A2-3620-4650-8821-EF3EFCAC139F}" presName="Name96" presStyleLbl="parChTrans1D2" presStyleIdx="3" presStyleCnt="5"/>
      <dgm:spPr/>
    </dgm:pt>
    <dgm:pt modelId="{A9D5597A-23C5-4D4E-B5FF-BE1DB4DA5557}" type="pres">
      <dgm:prSet presAssocID="{3ACBC0C1-B2E2-4171-B182-596F0855C896}" presName="hierRoot3" presStyleCnt="0">
        <dgm:presLayoutVars>
          <dgm:hierBranch val="init"/>
        </dgm:presLayoutVars>
      </dgm:prSet>
      <dgm:spPr/>
    </dgm:pt>
    <dgm:pt modelId="{1E280D4B-4DBC-4CCC-B15B-EDB28F8CA5B3}" type="pres">
      <dgm:prSet presAssocID="{3ACBC0C1-B2E2-4171-B182-596F0855C896}" presName="rootComposite3" presStyleCnt="0"/>
      <dgm:spPr/>
    </dgm:pt>
    <dgm:pt modelId="{47776AEC-7BD0-4C49-AFE3-B9B58CB9BFB4}" type="pres">
      <dgm:prSet presAssocID="{3ACBC0C1-B2E2-4171-B182-596F0855C896}" presName="rootText3" presStyleLbl="asst1" presStyleIdx="0" presStyleCnt="2" custScaleX="154970">
        <dgm:presLayoutVars>
          <dgm:chPref val="3"/>
        </dgm:presLayoutVars>
      </dgm:prSet>
      <dgm:spPr/>
    </dgm:pt>
    <dgm:pt modelId="{40C6F87F-5BE5-4068-809C-36A365B9A980}" type="pres">
      <dgm:prSet presAssocID="{3ACBC0C1-B2E2-4171-B182-596F0855C896}" presName="titleText3" presStyleLbl="fgAcc2" presStyleIdx="0" presStyleCnt="2">
        <dgm:presLayoutVars>
          <dgm:chMax val="0"/>
          <dgm:chPref val="0"/>
        </dgm:presLayoutVars>
      </dgm:prSet>
      <dgm:spPr/>
    </dgm:pt>
    <dgm:pt modelId="{41572A7F-094C-48A6-89B0-A4258BD13CE6}" type="pres">
      <dgm:prSet presAssocID="{3ACBC0C1-B2E2-4171-B182-596F0855C896}" presName="rootConnector3" presStyleLbl="asst1" presStyleIdx="0" presStyleCnt="2"/>
      <dgm:spPr/>
    </dgm:pt>
    <dgm:pt modelId="{79AD60D6-4938-4794-BDE3-FFC64CAC2A53}" type="pres">
      <dgm:prSet presAssocID="{3ACBC0C1-B2E2-4171-B182-596F0855C896}" presName="hierChild6" presStyleCnt="0"/>
      <dgm:spPr/>
    </dgm:pt>
    <dgm:pt modelId="{9208347B-4031-418D-9C36-CDE66874A093}" type="pres">
      <dgm:prSet presAssocID="{3ACBC0C1-B2E2-4171-B182-596F0855C896}" presName="hierChild7" presStyleCnt="0"/>
      <dgm:spPr/>
    </dgm:pt>
    <dgm:pt modelId="{CA53A2E3-0C8D-441F-8717-B9CB38C11584}" type="pres">
      <dgm:prSet presAssocID="{3E64ABCF-3846-4DD7-A96E-CACB762EC8F1}" presName="Name96" presStyleLbl="parChTrans1D2" presStyleIdx="4" presStyleCnt="5"/>
      <dgm:spPr/>
    </dgm:pt>
    <dgm:pt modelId="{A4DF0889-FCB4-4D3F-9C47-BFCC8DD6CF82}" type="pres">
      <dgm:prSet presAssocID="{860CEC81-116D-4C4D-B228-FAAE75A827E1}" presName="hierRoot3" presStyleCnt="0">
        <dgm:presLayoutVars>
          <dgm:hierBranch val="init"/>
        </dgm:presLayoutVars>
      </dgm:prSet>
      <dgm:spPr/>
    </dgm:pt>
    <dgm:pt modelId="{C02F055E-23C1-49AB-AEAB-C7F1D284FB3F}" type="pres">
      <dgm:prSet presAssocID="{860CEC81-116D-4C4D-B228-FAAE75A827E1}" presName="rootComposite3" presStyleCnt="0"/>
      <dgm:spPr/>
    </dgm:pt>
    <dgm:pt modelId="{EF376C7C-5226-4734-8CF6-C9A0D899EF35}" type="pres">
      <dgm:prSet presAssocID="{860CEC81-116D-4C4D-B228-FAAE75A827E1}" presName="rootText3" presStyleLbl="asst1" presStyleIdx="1" presStyleCnt="2" custScaleX="154970">
        <dgm:presLayoutVars>
          <dgm:chPref val="3"/>
        </dgm:presLayoutVars>
      </dgm:prSet>
      <dgm:spPr/>
    </dgm:pt>
    <dgm:pt modelId="{78C14FFA-B524-4369-8909-FB087AB80F14}" type="pres">
      <dgm:prSet presAssocID="{860CEC81-116D-4C4D-B228-FAAE75A827E1}" presName="titleText3" presStyleLbl="fgAcc2" presStyleIdx="1" presStyleCnt="2">
        <dgm:presLayoutVars>
          <dgm:chMax val="0"/>
          <dgm:chPref val="0"/>
        </dgm:presLayoutVars>
      </dgm:prSet>
      <dgm:spPr/>
    </dgm:pt>
    <dgm:pt modelId="{EAF31C2F-8802-4763-B9E6-2B1513AA54D1}" type="pres">
      <dgm:prSet presAssocID="{860CEC81-116D-4C4D-B228-FAAE75A827E1}" presName="rootConnector3" presStyleLbl="asst1" presStyleIdx="1" presStyleCnt="2"/>
      <dgm:spPr/>
    </dgm:pt>
    <dgm:pt modelId="{F1373C96-3902-4141-A9E9-54D572E39F6F}" type="pres">
      <dgm:prSet presAssocID="{860CEC81-116D-4C4D-B228-FAAE75A827E1}" presName="hierChild6" presStyleCnt="0"/>
      <dgm:spPr/>
    </dgm:pt>
    <dgm:pt modelId="{27FAB80B-DE7F-4F9C-B958-B63479F24181}" type="pres">
      <dgm:prSet presAssocID="{860CEC81-116D-4C4D-B228-FAAE75A827E1}" presName="hierChild7" presStyleCnt="0"/>
      <dgm:spPr/>
    </dgm:pt>
  </dgm:ptLst>
  <dgm:cxnLst>
    <dgm:cxn modelId="{128F4505-64A2-4FA1-BF45-C2F91066AA31}" srcId="{91DA5619-2A40-4554-A5C5-F2593C36000D}" destId="{6CB0277B-EA63-4CC2-80E0-7632C491482E}" srcOrd="1" destOrd="0" parTransId="{D07F2384-EBF5-4CDF-892F-6D6D55A7FBFE}" sibTransId="{CB414579-250E-411E-B983-4916B4FBE1FE}"/>
    <dgm:cxn modelId="{0E05C708-9FF5-464B-8E4C-5943B91273F2}" type="presOf" srcId="{054E7D4D-5314-4D42-8DEB-030D84B027E4}" destId="{CEB335F8-9D62-4BC5-AC1D-91D4F63CBB67}" srcOrd="0" destOrd="0" presId="urn:microsoft.com/office/officeart/2008/layout/NameandTitleOrganizationalChart"/>
    <dgm:cxn modelId="{34759909-12A1-4FAD-BB14-7CD0FA60E237}" type="presOf" srcId="{1F8A492F-6B4F-489C-9BCD-A1C06019063F}" destId="{BE270253-0F66-4E6F-94EA-B9F402A0E814}" srcOrd="0" destOrd="0" presId="urn:microsoft.com/office/officeart/2008/layout/NameandTitleOrganizationalChart"/>
    <dgm:cxn modelId="{DACAE00C-83DD-4E3A-9C5E-70628A7A6072}" type="presOf" srcId="{860CEC81-116D-4C4D-B228-FAAE75A827E1}" destId="{EF376C7C-5226-4734-8CF6-C9A0D899EF35}" srcOrd="0" destOrd="0" presId="urn:microsoft.com/office/officeart/2008/layout/NameandTitleOrganizationalChart"/>
    <dgm:cxn modelId="{B2DCE912-1937-4F44-BB77-388EEA4C9DBA}" type="presOf" srcId="{6CB0277B-EA63-4CC2-80E0-7632C491482E}" destId="{21557AF6-B5E4-40B9-8E27-88F780FCA816}" srcOrd="1" destOrd="0" presId="urn:microsoft.com/office/officeart/2008/layout/NameandTitleOrganizationalChart"/>
    <dgm:cxn modelId="{34644E13-2FD8-4235-A764-792CF09C52AA}" type="presOf" srcId="{31E0E7E1-F825-4804-BB44-B6634AF9C994}" destId="{A1BD7484-6B26-4474-AE1E-99BB9024BB16}" srcOrd="0" destOrd="0" presId="urn:microsoft.com/office/officeart/2008/layout/NameandTitleOrganizationalChart"/>
    <dgm:cxn modelId="{E7AB8214-99C6-42DA-A770-856596DC4AEB}" type="presOf" srcId="{31E0E7E1-F825-4804-BB44-B6634AF9C994}" destId="{E2850AA1-95B3-40EE-B705-731DF2229D80}" srcOrd="1" destOrd="0" presId="urn:microsoft.com/office/officeart/2008/layout/NameandTitleOrganizationalChart"/>
    <dgm:cxn modelId="{AC0EB019-0DAC-449E-80BC-DC89DA8CE294}" type="presOf" srcId="{C26B155C-3C26-417A-9CFC-08F87A82B047}" destId="{8375A1B0-FA11-4FD3-B000-0886540363E7}" srcOrd="1" destOrd="0" presId="urn:microsoft.com/office/officeart/2008/layout/NameandTitleOrganizationalChart"/>
    <dgm:cxn modelId="{3A3CCF24-41DD-455D-B771-C2485C291567}" srcId="{3F87E73B-A8E4-45E3-87CD-64C7D13E0CCC}" destId="{31E0E7E1-F825-4804-BB44-B6634AF9C994}" srcOrd="0" destOrd="0" parTransId="{5AE636A2-525F-4441-96C2-068C35736759}" sibTransId="{2073AA13-7403-420B-B712-6BDF44502E57}"/>
    <dgm:cxn modelId="{C9D01F27-7B93-4E05-B3F2-12D536B1DC0B}" type="presOf" srcId="{CC630EC9-E100-486D-B42C-20641BFD22B4}" destId="{EE89934C-B7C7-4DBD-968F-3019F15C614D}" srcOrd="0" destOrd="0" presId="urn:microsoft.com/office/officeart/2008/layout/NameandTitleOrganizationalChart"/>
    <dgm:cxn modelId="{22DF5C2B-4447-4482-8D5B-E5DAE99F4A0E}" type="presOf" srcId="{6CB0277B-EA63-4CC2-80E0-7632C491482E}" destId="{EE2664B6-70C7-4B2F-A276-B302DDC4B486}" srcOrd="0" destOrd="0" presId="urn:microsoft.com/office/officeart/2008/layout/NameandTitleOrganizationalChart"/>
    <dgm:cxn modelId="{792F4539-0848-4237-B60E-0E4EA3B6C1EB}" srcId="{31E0E7E1-F825-4804-BB44-B6634AF9C994}" destId="{860CEC81-116D-4C4D-B228-FAAE75A827E1}" srcOrd="1" destOrd="0" parTransId="{3E64ABCF-3846-4DD7-A96E-CACB762EC8F1}" sibTransId="{FBE4115A-4F45-4A8B-9199-3C4514077E58}"/>
    <dgm:cxn modelId="{55C2EB43-CE17-46C6-A991-22156B9D0A47}" type="presOf" srcId="{5FDBD57B-5D5B-40DA-BD53-2927C0E03579}" destId="{07754CB9-B8DE-419A-BC92-E0F2470E00B1}" srcOrd="1" destOrd="0" presId="urn:microsoft.com/office/officeart/2008/layout/NameandTitleOrganizationalChart"/>
    <dgm:cxn modelId="{4F918F65-A817-49B2-A272-53048D8B5865}" type="presOf" srcId="{0410347F-FA70-4C13-9A33-C6FF502B28A1}" destId="{AFB3341F-EF52-4D6C-8704-BFF403FFA82B}" srcOrd="0" destOrd="0" presId="urn:microsoft.com/office/officeart/2008/layout/NameandTitleOrganizationalChart"/>
    <dgm:cxn modelId="{8A2FC565-D568-4736-835D-919C1721A498}" srcId="{31E0E7E1-F825-4804-BB44-B6634AF9C994}" destId="{3ACBC0C1-B2E2-4171-B182-596F0855C896}" srcOrd="0" destOrd="0" parTransId="{E6F293A2-3620-4650-8821-EF3EFCAC139F}" sibTransId="{E60A04D7-2A23-4D01-AA11-4DB334D21096}"/>
    <dgm:cxn modelId="{17E0756A-B91E-40C7-9ED9-0921E4093660}" type="presOf" srcId="{3E64ABCF-3846-4DD7-A96E-CACB762EC8F1}" destId="{CA53A2E3-0C8D-441F-8717-B9CB38C11584}" srcOrd="0" destOrd="0" presId="urn:microsoft.com/office/officeart/2008/layout/NameandTitleOrganizationalChart"/>
    <dgm:cxn modelId="{68D73E6D-B0C4-412D-82F1-6E52774915DE}" type="presOf" srcId="{C0F546F1-2A7A-41B5-9B6D-0A96031C64E5}" destId="{3B1E1D6A-A80E-4649-B19A-6304FFD7C0C0}" srcOrd="0" destOrd="0" presId="urn:microsoft.com/office/officeart/2008/layout/NameandTitleOrganizationalChart"/>
    <dgm:cxn modelId="{AF5E4073-A8C6-4891-ABDB-5E3BBAD7AAD2}" type="presOf" srcId="{FBE4115A-4F45-4A8B-9199-3C4514077E58}" destId="{78C14FFA-B524-4369-8909-FB087AB80F14}" srcOrd="0" destOrd="0" presId="urn:microsoft.com/office/officeart/2008/layout/NameandTitleOrganizationalChart"/>
    <dgm:cxn modelId="{9A459C79-1571-4699-B4F6-A255FB148C18}" type="presOf" srcId="{E5F10AA1-6832-4F81-B0D6-1816A4C4DAEA}" destId="{35291DFB-9848-4DAD-ACA4-831EDC8F5550}" srcOrd="0" destOrd="0" presId="urn:microsoft.com/office/officeart/2008/layout/NameandTitleOrganizationalChart"/>
    <dgm:cxn modelId="{F0F6F17A-5FBD-42E4-95AD-D56F4AE693DA}" type="presOf" srcId="{2073AA13-7403-420B-B712-6BDF44502E57}" destId="{85040782-DD46-4C9D-9BCD-F373257FE104}" srcOrd="0" destOrd="0" presId="urn:microsoft.com/office/officeart/2008/layout/NameandTitleOrganizationalChart"/>
    <dgm:cxn modelId="{77522185-DE70-4EEB-89D7-3185A133CAAF}" type="presOf" srcId="{91DA5619-2A40-4554-A5C5-F2593C36000D}" destId="{F3B183AC-296E-4FBF-A4CD-AE01EF1DB555}" srcOrd="1" destOrd="0" presId="urn:microsoft.com/office/officeart/2008/layout/NameandTitleOrganizationalChart"/>
    <dgm:cxn modelId="{E62F3886-B9E0-410D-BEE3-AE40269F3DFC}" type="presOf" srcId="{CB414579-250E-411E-B983-4916B4FBE1FE}" destId="{F4F3898B-5BAA-422F-8A8E-C6A4053E6812}" srcOrd="0" destOrd="0" presId="urn:microsoft.com/office/officeart/2008/layout/NameandTitleOrganizationalChart"/>
    <dgm:cxn modelId="{8E4BED89-32DA-4B92-BD13-C0819C459BF8}" srcId="{91DA5619-2A40-4554-A5C5-F2593C36000D}" destId="{5FDBD57B-5D5B-40DA-BD53-2927C0E03579}" srcOrd="2" destOrd="0" parTransId="{A07A383B-F537-4D19-9767-499E0D4C1F76}" sibTransId="{0AEEEE05-0B09-47E5-8E01-126E3C9D8A97}"/>
    <dgm:cxn modelId="{9551198A-CF29-4B49-9BBD-B7A6F3DFF76F}" type="presOf" srcId="{E60A04D7-2A23-4D01-AA11-4DB334D21096}" destId="{40C6F87F-5BE5-4068-809C-36A365B9A980}" srcOrd="0" destOrd="0" presId="urn:microsoft.com/office/officeart/2008/layout/NameandTitleOrganizationalChart"/>
    <dgm:cxn modelId="{379B208F-62C9-4DC1-AED1-D53507878A03}" type="presOf" srcId="{3ACBC0C1-B2E2-4171-B182-596F0855C896}" destId="{41572A7F-094C-48A6-89B0-A4258BD13CE6}" srcOrd="1" destOrd="0" presId="urn:microsoft.com/office/officeart/2008/layout/NameandTitleOrganizationalChart"/>
    <dgm:cxn modelId="{D14B2B93-8BA7-4F32-8A83-3791ACFA0D28}" srcId="{31E0E7E1-F825-4804-BB44-B6634AF9C994}" destId="{C26B155C-3C26-417A-9CFC-08F87A82B047}" srcOrd="2" destOrd="0" parTransId="{054E7D4D-5314-4D42-8DEB-030D84B027E4}" sibTransId="{CC630EC9-E100-486D-B42C-20641BFD22B4}"/>
    <dgm:cxn modelId="{F202FE93-84D2-48CB-B340-D9EC3FFD2CFD}" type="presOf" srcId="{175E9BA7-D374-4C53-970A-6869DABBCC88}" destId="{0B79944F-EF3C-4B18-A0EC-B264C4F840FE}" srcOrd="0" destOrd="0" presId="urn:microsoft.com/office/officeart/2008/layout/NameandTitleOrganizationalChart"/>
    <dgm:cxn modelId="{B708C09E-D8F5-47C6-A010-A7A7AA77B259}" srcId="{91DA5619-2A40-4554-A5C5-F2593C36000D}" destId="{0410347F-FA70-4C13-9A33-C6FF502B28A1}" srcOrd="0" destOrd="0" parTransId="{1F8A492F-6B4F-489C-9BCD-A1C06019063F}" sibTransId="{175E9BA7-D374-4C53-970A-6869DABBCC88}"/>
    <dgm:cxn modelId="{3C1760AE-242E-4FEC-BB6C-64ECC9B3EF78}" type="presOf" srcId="{E6F293A2-3620-4650-8821-EF3EFCAC139F}" destId="{FB167E2F-B863-4E8D-B3B5-2707020E02E9}" srcOrd="0" destOrd="0" presId="urn:microsoft.com/office/officeart/2008/layout/NameandTitleOrganizationalChart"/>
    <dgm:cxn modelId="{04C06EB1-94E5-4F13-8046-055C45436564}" type="presOf" srcId="{A07A383B-F537-4D19-9767-499E0D4C1F76}" destId="{0C0D76CA-9CFC-4EF2-8BE3-D6F9CA3267E2}" srcOrd="0" destOrd="0" presId="urn:microsoft.com/office/officeart/2008/layout/NameandTitleOrganizationalChart"/>
    <dgm:cxn modelId="{3BD1C6B2-154F-4F85-9ABF-6158EC75AD14}" type="presOf" srcId="{0410347F-FA70-4C13-9A33-C6FF502B28A1}" destId="{FAA70A83-2008-4E7A-A899-D40591272FF5}" srcOrd="1" destOrd="0" presId="urn:microsoft.com/office/officeart/2008/layout/NameandTitleOrganizationalChart"/>
    <dgm:cxn modelId="{ABFC61B5-9516-4D92-B1F5-8644755795BF}" type="presOf" srcId="{C26B155C-3C26-417A-9CFC-08F87A82B047}" destId="{0E9243AA-7894-481A-9EB7-D0026B7550D3}" srcOrd="0" destOrd="0" presId="urn:microsoft.com/office/officeart/2008/layout/NameandTitleOrganizationalChart"/>
    <dgm:cxn modelId="{5487F0B5-EAFA-404D-A6DF-434FEE8BCE95}" type="presOf" srcId="{5FDBD57B-5D5B-40DA-BD53-2927C0E03579}" destId="{896C6E4C-DE01-411B-8935-5D854229BF31}" srcOrd="0" destOrd="0" presId="urn:microsoft.com/office/officeart/2008/layout/NameandTitleOrganizationalChart"/>
    <dgm:cxn modelId="{CFFD19B8-8751-461D-BBFD-609003076EF5}" type="presOf" srcId="{860CEC81-116D-4C4D-B228-FAAE75A827E1}" destId="{EAF31C2F-8802-4763-B9E6-2B1513AA54D1}" srcOrd="1" destOrd="0" presId="urn:microsoft.com/office/officeart/2008/layout/NameandTitleOrganizationalChart"/>
    <dgm:cxn modelId="{9FF2F5B8-F5E9-474E-A37C-5B4E5C0C9750}" type="presOf" srcId="{F1BA29E7-6C14-47E5-BB29-C5A16F3BEF9B}" destId="{8C9EB7AB-0E9D-4198-ADE9-29D7E6A3FA57}" srcOrd="0" destOrd="0" presId="urn:microsoft.com/office/officeart/2008/layout/NameandTitleOrganizationalChart"/>
    <dgm:cxn modelId="{40414CBF-B889-4D26-A774-C035B1923DBD}" type="presOf" srcId="{91DA5619-2A40-4554-A5C5-F2593C36000D}" destId="{BC52E141-E24B-44D1-B868-C62DD6817E60}" srcOrd="0" destOrd="0" presId="urn:microsoft.com/office/officeart/2008/layout/NameandTitleOrganizationalChart"/>
    <dgm:cxn modelId="{174507C0-45B3-41D6-94EF-342B0FA9F6D5}" srcId="{31E0E7E1-F825-4804-BB44-B6634AF9C994}" destId="{91DA5619-2A40-4554-A5C5-F2593C36000D}" srcOrd="3" destOrd="0" parTransId="{E5F10AA1-6832-4F81-B0D6-1816A4C4DAEA}" sibTransId="{243180B2-1AA6-412E-8A26-59B00DAD6D7A}"/>
    <dgm:cxn modelId="{3CF791C1-B554-4FDD-964A-813D50340941}" srcId="{31E0E7E1-F825-4804-BB44-B6634AF9C994}" destId="{F1BA29E7-6C14-47E5-BB29-C5A16F3BEF9B}" srcOrd="4" destOrd="0" parTransId="{C0F546F1-2A7A-41B5-9B6D-0A96031C64E5}" sibTransId="{EA18F72B-217C-4D2C-A136-8353C670BC3F}"/>
    <dgm:cxn modelId="{C73186CE-7FC4-4FB0-8101-B58AF67C2100}" type="presOf" srcId="{3F87E73B-A8E4-45E3-87CD-64C7D13E0CCC}" destId="{5F0EC5F6-F060-4D52-A7A7-09D6C2BFC5F9}" srcOrd="0" destOrd="0" presId="urn:microsoft.com/office/officeart/2008/layout/NameandTitleOrganizationalChart"/>
    <dgm:cxn modelId="{142D9CD0-15E8-49E6-858E-BFE8ECB29CC5}" type="presOf" srcId="{0AEEEE05-0B09-47E5-8E01-126E3C9D8A97}" destId="{0A10208F-5E55-4EC0-BC8D-7FF11D8AF792}" srcOrd="0" destOrd="0" presId="urn:microsoft.com/office/officeart/2008/layout/NameandTitleOrganizationalChart"/>
    <dgm:cxn modelId="{DFBC49DE-6CA7-4175-8D60-54F506829211}" type="presOf" srcId="{3ACBC0C1-B2E2-4171-B182-596F0855C896}" destId="{47776AEC-7BD0-4C49-AFE3-B9B58CB9BFB4}" srcOrd="0" destOrd="0" presId="urn:microsoft.com/office/officeart/2008/layout/NameandTitleOrganizationalChart"/>
    <dgm:cxn modelId="{F6C130EA-2450-4B56-9346-3ACA1DEB31DF}" type="presOf" srcId="{D07F2384-EBF5-4CDF-892F-6D6D55A7FBFE}" destId="{D81D86B1-F267-4DB2-868B-13C97C74BB35}" srcOrd="0" destOrd="0" presId="urn:microsoft.com/office/officeart/2008/layout/NameandTitleOrganizationalChart"/>
    <dgm:cxn modelId="{45A12FEB-536A-4190-BC48-E11EFD181FEC}" type="presOf" srcId="{F1BA29E7-6C14-47E5-BB29-C5A16F3BEF9B}" destId="{A19B0089-1EB4-4B13-8533-3FE0C1E09E59}" srcOrd="1" destOrd="0" presId="urn:microsoft.com/office/officeart/2008/layout/NameandTitleOrganizationalChart"/>
    <dgm:cxn modelId="{1C3B37EE-4AB6-47B0-9CD4-2A21C850C7C4}" type="presOf" srcId="{243180B2-1AA6-412E-8A26-59B00DAD6D7A}" destId="{5E327645-8404-4DD7-AD40-CA0AC75D1CD2}" srcOrd="0" destOrd="0" presId="urn:microsoft.com/office/officeart/2008/layout/NameandTitleOrganizationalChart"/>
    <dgm:cxn modelId="{F2A3C2FD-CB71-4918-AC9D-206D1D79001D}" type="presOf" srcId="{EA18F72B-217C-4D2C-A136-8353C670BC3F}" destId="{247E5CE0-2803-4C1B-9A18-47A3DB4DB106}" srcOrd="0" destOrd="0" presId="urn:microsoft.com/office/officeart/2008/layout/NameandTitleOrganizationalChart"/>
    <dgm:cxn modelId="{E1D36B6E-0528-46DF-9F4F-48CA373B9F81}" type="presParOf" srcId="{5F0EC5F6-F060-4D52-A7A7-09D6C2BFC5F9}" destId="{DF1E969E-6B7F-4709-89D7-C66D427B543B}" srcOrd="0" destOrd="0" presId="urn:microsoft.com/office/officeart/2008/layout/NameandTitleOrganizationalChart"/>
    <dgm:cxn modelId="{587ACC62-629F-44D0-A880-0525421EACF9}" type="presParOf" srcId="{DF1E969E-6B7F-4709-89D7-C66D427B543B}" destId="{B6B9CDA9-113D-4E1C-8AD1-DB8D66E30F85}" srcOrd="0" destOrd="0" presId="urn:microsoft.com/office/officeart/2008/layout/NameandTitleOrganizationalChart"/>
    <dgm:cxn modelId="{41E89FC0-E0F2-4B2D-84C1-1670E5D3A24C}" type="presParOf" srcId="{B6B9CDA9-113D-4E1C-8AD1-DB8D66E30F85}" destId="{A1BD7484-6B26-4474-AE1E-99BB9024BB16}" srcOrd="0" destOrd="0" presId="urn:microsoft.com/office/officeart/2008/layout/NameandTitleOrganizationalChart"/>
    <dgm:cxn modelId="{DFD329EB-5BDE-4F72-A256-1BE27E0FE1A1}" type="presParOf" srcId="{B6B9CDA9-113D-4E1C-8AD1-DB8D66E30F85}" destId="{85040782-DD46-4C9D-9BCD-F373257FE104}" srcOrd="1" destOrd="0" presId="urn:microsoft.com/office/officeart/2008/layout/NameandTitleOrganizationalChart"/>
    <dgm:cxn modelId="{85AA61BB-0B58-438B-A292-4979D42B6079}" type="presParOf" srcId="{B6B9CDA9-113D-4E1C-8AD1-DB8D66E30F85}" destId="{E2850AA1-95B3-40EE-B705-731DF2229D80}" srcOrd="2" destOrd="0" presId="urn:microsoft.com/office/officeart/2008/layout/NameandTitleOrganizationalChart"/>
    <dgm:cxn modelId="{A839F9A0-C583-4EC9-BF0D-C71AD3CF376C}" type="presParOf" srcId="{DF1E969E-6B7F-4709-89D7-C66D427B543B}" destId="{19593DA1-9FF5-431A-81FC-A3296E1331EC}" srcOrd="1" destOrd="0" presId="urn:microsoft.com/office/officeart/2008/layout/NameandTitleOrganizationalChart"/>
    <dgm:cxn modelId="{ACEE9CB9-64C2-4528-BDAD-61B49B6A5612}" type="presParOf" srcId="{19593DA1-9FF5-431A-81FC-A3296E1331EC}" destId="{CEB335F8-9D62-4BC5-AC1D-91D4F63CBB67}" srcOrd="0" destOrd="0" presId="urn:microsoft.com/office/officeart/2008/layout/NameandTitleOrganizationalChart"/>
    <dgm:cxn modelId="{5AEE32F7-4F73-4788-BD96-7CAE79E6CCC1}" type="presParOf" srcId="{19593DA1-9FF5-431A-81FC-A3296E1331EC}" destId="{7CC02897-9AD0-4225-BAC4-0D03E46F9996}" srcOrd="1" destOrd="0" presId="urn:microsoft.com/office/officeart/2008/layout/NameandTitleOrganizationalChart"/>
    <dgm:cxn modelId="{89259FC1-A0A4-4D73-86B6-D0E77499B580}" type="presParOf" srcId="{7CC02897-9AD0-4225-BAC4-0D03E46F9996}" destId="{6B964376-5BE4-4E0A-B93E-44FD054498A7}" srcOrd="0" destOrd="0" presId="urn:microsoft.com/office/officeart/2008/layout/NameandTitleOrganizationalChart"/>
    <dgm:cxn modelId="{673914E7-EFB6-4AA2-876E-335653120251}" type="presParOf" srcId="{6B964376-5BE4-4E0A-B93E-44FD054498A7}" destId="{0E9243AA-7894-481A-9EB7-D0026B7550D3}" srcOrd="0" destOrd="0" presId="urn:microsoft.com/office/officeart/2008/layout/NameandTitleOrganizationalChart"/>
    <dgm:cxn modelId="{9714FB96-0697-4430-907A-D969A04D5EA8}" type="presParOf" srcId="{6B964376-5BE4-4E0A-B93E-44FD054498A7}" destId="{EE89934C-B7C7-4DBD-968F-3019F15C614D}" srcOrd="1" destOrd="0" presId="urn:microsoft.com/office/officeart/2008/layout/NameandTitleOrganizationalChart"/>
    <dgm:cxn modelId="{D92DABDA-7AA6-4500-9FCA-E973D9A52271}" type="presParOf" srcId="{6B964376-5BE4-4E0A-B93E-44FD054498A7}" destId="{8375A1B0-FA11-4FD3-B000-0886540363E7}" srcOrd="2" destOrd="0" presId="urn:microsoft.com/office/officeart/2008/layout/NameandTitleOrganizationalChart"/>
    <dgm:cxn modelId="{9E7E2743-9CC3-48CE-A9F2-4EAABC4A12FA}" type="presParOf" srcId="{7CC02897-9AD0-4225-BAC4-0D03E46F9996}" destId="{161BA629-9001-4FAF-B5A4-90C35DCBF3B3}" srcOrd="1" destOrd="0" presId="urn:microsoft.com/office/officeart/2008/layout/NameandTitleOrganizationalChart"/>
    <dgm:cxn modelId="{88FB3F07-60E5-43A6-AFB1-D6F05EC5715E}" type="presParOf" srcId="{7CC02897-9AD0-4225-BAC4-0D03E46F9996}" destId="{78B1F8FD-C0E1-4578-983E-4ED11B8A4E28}" srcOrd="2" destOrd="0" presId="urn:microsoft.com/office/officeart/2008/layout/NameandTitleOrganizationalChart"/>
    <dgm:cxn modelId="{1870A2BD-6583-4239-A1D9-86D8C261DA69}" type="presParOf" srcId="{19593DA1-9FF5-431A-81FC-A3296E1331EC}" destId="{35291DFB-9848-4DAD-ACA4-831EDC8F5550}" srcOrd="2" destOrd="0" presId="urn:microsoft.com/office/officeart/2008/layout/NameandTitleOrganizationalChart"/>
    <dgm:cxn modelId="{5DC7D22B-9A66-4C2C-9942-4399E40DC080}" type="presParOf" srcId="{19593DA1-9FF5-431A-81FC-A3296E1331EC}" destId="{53E6DBC8-F7C5-4D8D-8F52-4E841DEEDF25}" srcOrd="3" destOrd="0" presId="urn:microsoft.com/office/officeart/2008/layout/NameandTitleOrganizationalChart"/>
    <dgm:cxn modelId="{1B4F4CE5-4E3D-47DD-8877-F2B89A1ABB01}" type="presParOf" srcId="{53E6DBC8-F7C5-4D8D-8F52-4E841DEEDF25}" destId="{297628C5-0137-4924-B806-1A9B06C01AFD}" srcOrd="0" destOrd="0" presId="urn:microsoft.com/office/officeart/2008/layout/NameandTitleOrganizationalChart"/>
    <dgm:cxn modelId="{69560AFE-7C00-4A80-B9D9-F762469CFECB}" type="presParOf" srcId="{297628C5-0137-4924-B806-1A9B06C01AFD}" destId="{BC52E141-E24B-44D1-B868-C62DD6817E60}" srcOrd="0" destOrd="0" presId="urn:microsoft.com/office/officeart/2008/layout/NameandTitleOrganizationalChart"/>
    <dgm:cxn modelId="{C1F827F5-10BB-4DAA-A3F7-70B98B4A6D90}" type="presParOf" srcId="{297628C5-0137-4924-B806-1A9B06C01AFD}" destId="{5E327645-8404-4DD7-AD40-CA0AC75D1CD2}" srcOrd="1" destOrd="0" presId="urn:microsoft.com/office/officeart/2008/layout/NameandTitleOrganizationalChart"/>
    <dgm:cxn modelId="{48C406A0-2D02-44FB-BE66-BEE0F929BE4C}" type="presParOf" srcId="{297628C5-0137-4924-B806-1A9B06C01AFD}" destId="{F3B183AC-296E-4FBF-A4CD-AE01EF1DB555}" srcOrd="2" destOrd="0" presId="urn:microsoft.com/office/officeart/2008/layout/NameandTitleOrganizationalChart"/>
    <dgm:cxn modelId="{44E5767C-2713-426F-995A-64E2FBE8883E}" type="presParOf" srcId="{53E6DBC8-F7C5-4D8D-8F52-4E841DEEDF25}" destId="{7E43FDD2-E161-4EF2-86DD-B009066962E4}" srcOrd="1" destOrd="0" presId="urn:microsoft.com/office/officeart/2008/layout/NameandTitleOrganizationalChart"/>
    <dgm:cxn modelId="{0128CC79-10C5-4118-8B5A-B9A967E2EF76}" type="presParOf" srcId="{7E43FDD2-E161-4EF2-86DD-B009066962E4}" destId="{BE270253-0F66-4E6F-94EA-B9F402A0E814}" srcOrd="0" destOrd="0" presId="urn:microsoft.com/office/officeart/2008/layout/NameandTitleOrganizationalChart"/>
    <dgm:cxn modelId="{77C2278C-158C-4055-8A2F-75327CA3B982}" type="presParOf" srcId="{7E43FDD2-E161-4EF2-86DD-B009066962E4}" destId="{7F8EDB2D-B56C-42F5-A84D-4E76739A6451}" srcOrd="1" destOrd="0" presId="urn:microsoft.com/office/officeart/2008/layout/NameandTitleOrganizationalChart"/>
    <dgm:cxn modelId="{B983DC98-0624-4F69-B64E-FA836EBA50D2}" type="presParOf" srcId="{7F8EDB2D-B56C-42F5-A84D-4E76739A6451}" destId="{B8F234CB-C5BE-47A4-AA5D-383D61547311}" srcOrd="0" destOrd="0" presId="urn:microsoft.com/office/officeart/2008/layout/NameandTitleOrganizationalChart"/>
    <dgm:cxn modelId="{ADDA3483-90D2-408E-8578-74411B52A2B0}" type="presParOf" srcId="{B8F234CB-C5BE-47A4-AA5D-383D61547311}" destId="{AFB3341F-EF52-4D6C-8704-BFF403FFA82B}" srcOrd="0" destOrd="0" presId="urn:microsoft.com/office/officeart/2008/layout/NameandTitleOrganizationalChart"/>
    <dgm:cxn modelId="{B19A6EE6-B043-48E2-9146-34913E004C52}" type="presParOf" srcId="{B8F234CB-C5BE-47A4-AA5D-383D61547311}" destId="{0B79944F-EF3C-4B18-A0EC-B264C4F840FE}" srcOrd="1" destOrd="0" presId="urn:microsoft.com/office/officeart/2008/layout/NameandTitleOrganizationalChart"/>
    <dgm:cxn modelId="{B6BAFEC1-1CCD-4978-A5FC-F0296278858C}" type="presParOf" srcId="{B8F234CB-C5BE-47A4-AA5D-383D61547311}" destId="{FAA70A83-2008-4E7A-A899-D40591272FF5}" srcOrd="2" destOrd="0" presId="urn:microsoft.com/office/officeart/2008/layout/NameandTitleOrganizationalChart"/>
    <dgm:cxn modelId="{AD9048D4-F84C-4B6B-95B0-7A429F98CDD5}" type="presParOf" srcId="{7F8EDB2D-B56C-42F5-A84D-4E76739A6451}" destId="{93D73A14-A451-4CD3-83C3-27D94FE61E36}" srcOrd="1" destOrd="0" presId="urn:microsoft.com/office/officeart/2008/layout/NameandTitleOrganizationalChart"/>
    <dgm:cxn modelId="{714FEDC0-5804-4F77-B8B8-C5D22CCC6C5E}" type="presParOf" srcId="{7F8EDB2D-B56C-42F5-A84D-4E76739A6451}" destId="{151914FA-BE8F-4239-96D0-4C018F3C68C5}" srcOrd="2" destOrd="0" presId="urn:microsoft.com/office/officeart/2008/layout/NameandTitleOrganizationalChart"/>
    <dgm:cxn modelId="{6B51BF8A-4311-42D6-97DF-4457A917E167}" type="presParOf" srcId="{7E43FDD2-E161-4EF2-86DD-B009066962E4}" destId="{D81D86B1-F267-4DB2-868B-13C97C74BB35}" srcOrd="2" destOrd="0" presId="urn:microsoft.com/office/officeart/2008/layout/NameandTitleOrganizationalChart"/>
    <dgm:cxn modelId="{568AC747-863B-4400-AE89-A652309B2FB1}" type="presParOf" srcId="{7E43FDD2-E161-4EF2-86DD-B009066962E4}" destId="{5C1DDE4C-4662-4886-8161-5E93F3DA718B}" srcOrd="3" destOrd="0" presId="urn:microsoft.com/office/officeart/2008/layout/NameandTitleOrganizationalChart"/>
    <dgm:cxn modelId="{CDBD6E26-2FD5-4A4B-B32B-398853FD9DAA}" type="presParOf" srcId="{5C1DDE4C-4662-4886-8161-5E93F3DA718B}" destId="{DC1D4CF8-C9C1-4B80-9B63-2040C060A8CE}" srcOrd="0" destOrd="0" presId="urn:microsoft.com/office/officeart/2008/layout/NameandTitleOrganizationalChart"/>
    <dgm:cxn modelId="{75BA99AC-AD70-4A2B-A9DC-85E9C8F548F6}" type="presParOf" srcId="{DC1D4CF8-C9C1-4B80-9B63-2040C060A8CE}" destId="{EE2664B6-70C7-4B2F-A276-B302DDC4B486}" srcOrd="0" destOrd="0" presId="urn:microsoft.com/office/officeart/2008/layout/NameandTitleOrganizationalChart"/>
    <dgm:cxn modelId="{6E4A83B5-0F93-4984-9D5A-3C7F199A0DE7}" type="presParOf" srcId="{DC1D4CF8-C9C1-4B80-9B63-2040C060A8CE}" destId="{F4F3898B-5BAA-422F-8A8E-C6A4053E6812}" srcOrd="1" destOrd="0" presId="urn:microsoft.com/office/officeart/2008/layout/NameandTitleOrganizationalChart"/>
    <dgm:cxn modelId="{0ADDC51A-285E-4F96-9FE6-B0DB953A124D}" type="presParOf" srcId="{DC1D4CF8-C9C1-4B80-9B63-2040C060A8CE}" destId="{21557AF6-B5E4-40B9-8E27-88F780FCA816}" srcOrd="2" destOrd="0" presId="urn:microsoft.com/office/officeart/2008/layout/NameandTitleOrganizationalChart"/>
    <dgm:cxn modelId="{93F93CBF-255B-45C0-8FF5-FAF9533F8E92}" type="presParOf" srcId="{5C1DDE4C-4662-4886-8161-5E93F3DA718B}" destId="{CBB4E671-856B-4C29-A575-EBAED39084FB}" srcOrd="1" destOrd="0" presId="urn:microsoft.com/office/officeart/2008/layout/NameandTitleOrganizationalChart"/>
    <dgm:cxn modelId="{3388BAEC-D33E-44F2-B89A-EB4244058B22}" type="presParOf" srcId="{5C1DDE4C-4662-4886-8161-5E93F3DA718B}" destId="{880BA240-ACD7-47DA-B8FF-D0AB5B864873}" srcOrd="2" destOrd="0" presId="urn:microsoft.com/office/officeart/2008/layout/NameandTitleOrganizationalChart"/>
    <dgm:cxn modelId="{F9310E11-A9BF-4379-811B-B04E64B60243}" type="presParOf" srcId="{7E43FDD2-E161-4EF2-86DD-B009066962E4}" destId="{0C0D76CA-9CFC-4EF2-8BE3-D6F9CA3267E2}" srcOrd="4" destOrd="0" presId="urn:microsoft.com/office/officeart/2008/layout/NameandTitleOrganizationalChart"/>
    <dgm:cxn modelId="{5A4C73B1-EC24-423D-A9A5-3669157B1962}" type="presParOf" srcId="{7E43FDD2-E161-4EF2-86DD-B009066962E4}" destId="{7AA0A748-B6DB-4CEA-B479-16FA2E2491D8}" srcOrd="5" destOrd="0" presId="urn:microsoft.com/office/officeart/2008/layout/NameandTitleOrganizationalChart"/>
    <dgm:cxn modelId="{669A4941-919C-4C2A-AE2C-3141EBDF8D56}" type="presParOf" srcId="{7AA0A748-B6DB-4CEA-B479-16FA2E2491D8}" destId="{B13F0F70-B12B-43C8-9ACE-178636483549}" srcOrd="0" destOrd="0" presId="urn:microsoft.com/office/officeart/2008/layout/NameandTitleOrganizationalChart"/>
    <dgm:cxn modelId="{82DDC054-7FA9-402F-A575-D72E7E1E3BE3}" type="presParOf" srcId="{B13F0F70-B12B-43C8-9ACE-178636483549}" destId="{896C6E4C-DE01-411B-8935-5D854229BF31}" srcOrd="0" destOrd="0" presId="urn:microsoft.com/office/officeart/2008/layout/NameandTitleOrganizationalChart"/>
    <dgm:cxn modelId="{E95C6401-18A7-4ABE-8038-157F3FB6890B}" type="presParOf" srcId="{B13F0F70-B12B-43C8-9ACE-178636483549}" destId="{0A10208F-5E55-4EC0-BC8D-7FF11D8AF792}" srcOrd="1" destOrd="0" presId="urn:microsoft.com/office/officeart/2008/layout/NameandTitleOrganizationalChart"/>
    <dgm:cxn modelId="{B72FD08E-6824-459A-976C-9008811A55C6}" type="presParOf" srcId="{B13F0F70-B12B-43C8-9ACE-178636483549}" destId="{07754CB9-B8DE-419A-BC92-E0F2470E00B1}" srcOrd="2" destOrd="0" presId="urn:microsoft.com/office/officeart/2008/layout/NameandTitleOrganizationalChart"/>
    <dgm:cxn modelId="{5A331A11-D182-4B24-865D-D84B51315198}" type="presParOf" srcId="{7AA0A748-B6DB-4CEA-B479-16FA2E2491D8}" destId="{F549E8DA-A24D-4D5B-9C20-35DDE2DD98AB}" srcOrd="1" destOrd="0" presId="urn:microsoft.com/office/officeart/2008/layout/NameandTitleOrganizationalChart"/>
    <dgm:cxn modelId="{16EA2F11-010B-4468-931E-D970453B08C0}" type="presParOf" srcId="{7AA0A748-B6DB-4CEA-B479-16FA2E2491D8}" destId="{53D56417-8D91-4064-93F0-2077FECD2B99}" srcOrd="2" destOrd="0" presId="urn:microsoft.com/office/officeart/2008/layout/NameandTitleOrganizationalChart"/>
    <dgm:cxn modelId="{4F19C703-4BB8-46A1-8F4B-F3134C9B1BA2}" type="presParOf" srcId="{53E6DBC8-F7C5-4D8D-8F52-4E841DEEDF25}" destId="{6826159F-6743-4314-8160-2839EF2FE180}" srcOrd="2" destOrd="0" presId="urn:microsoft.com/office/officeart/2008/layout/NameandTitleOrganizationalChart"/>
    <dgm:cxn modelId="{65CDF1EF-B3E7-4438-B3B4-B08D8C642FC6}" type="presParOf" srcId="{19593DA1-9FF5-431A-81FC-A3296E1331EC}" destId="{3B1E1D6A-A80E-4649-B19A-6304FFD7C0C0}" srcOrd="4" destOrd="0" presId="urn:microsoft.com/office/officeart/2008/layout/NameandTitleOrganizationalChart"/>
    <dgm:cxn modelId="{6F117617-81AA-4BA4-88A7-8B9475E13954}" type="presParOf" srcId="{19593DA1-9FF5-431A-81FC-A3296E1331EC}" destId="{BF105CCD-B137-4F01-BAFE-B0EFAD2DC393}" srcOrd="5" destOrd="0" presId="urn:microsoft.com/office/officeart/2008/layout/NameandTitleOrganizationalChart"/>
    <dgm:cxn modelId="{4613983B-68DD-438A-A775-FEF5E54B328F}" type="presParOf" srcId="{BF105CCD-B137-4F01-BAFE-B0EFAD2DC393}" destId="{10A5E321-0254-47B0-84DC-C56AFDD35383}" srcOrd="0" destOrd="0" presId="urn:microsoft.com/office/officeart/2008/layout/NameandTitleOrganizationalChart"/>
    <dgm:cxn modelId="{24A17046-6A9E-487F-96CF-54847E3C7478}" type="presParOf" srcId="{10A5E321-0254-47B0-84DC-C56AFDD35383}" destId="{8C9EB7AB-0E9D-4198-ADE9-29D7E6A3FA57}" srcOrd="0" destOrd="0" presId="urn:microsoft.com/office/officeart/2008/layout/NameandTitleOrganizationalChart"/>
    <dgm:cxn modelId="{37DD2B5C-957D-4A19-986D-642D04FDAD19}" type="presParOf" srcId="{10A5E321-0254-47B0-84DC-C56AFDD35383}" destId="{247E5CE0-2803-4C1B-9A18-47A3DB4DB106}" srcOrd="1" destOrd="0" presId="urn:microsoft.com/office/officeart/2008/layout/NameandTitleOrganizationalChart"/>
    <dgm:cxn modelId="{CF03F796-2EC9-42BD-A574-F9B312BB0283}" type="presParOf" srcId="{10A5E321-0254-47B0-84DC-C56AFDD35383}" destId="{A19B0089-1EB4-4B13-8533-3FE0C1E09E59}" srcOrd="2" destOrd="0" presId="urn:microsoft.com/office/officeart/2008/layout/NameandTitleOrganizationalChart"/>
    <dgm:cxn modelId="{E62B2DD6-9C1D-4C70-AC19-2C1AD919BC26}" type="presParOf" srcId="{BF105CCD-B137-4F01-BAFE-B0EFAD2DC393}" destId="{BEE603A7-54C6-4C52-B762-84520003D3C3}" srcOrd="1" destOrd="0" presId="urn:microsoft.com/office/officeart/2008/layout/NameandTitleOrganizationalChart"/>
    <dgm:cxn modelId="{1A97F21F-C6A6-4A23-A67C-DC5D1FA84DAB}" type="presParOf" srcId="{BF105CCD-B137-4F01-BAFE-B0EFAD2DC393}" destId="{B20B69E6-0943-4FF5-9914-B6E3CFE0CFBC}" srcOrd="2" destOrd="0" presId="urn:microsoft.com/office/officeart/2008/layout/NameandTitleOrganizationalChart"/>
    <dgm:cxn modelId="{37CC3ACE-C62C-48C8-8CAA-5348A3EC1151}" type="presParOf" srcId="{DF1E969E-6B7F-4709-89D7-C66D427B543B}" destId="{97255082-168D-4306-9AB3-6E26B21D5AB8}" srcOrd="2" destOrd="0" presId="urn:microsoft.com/office/officeart/2008/layout/NameandTitleOrganizationalChart"/>
    <dgm:cxn modelId="{A16A1517-C729-4159-ACAA-F81F26C0FCE2}" type="presParOf" srcId="{97255082-168D-4306-9AB3-6E26B21D5AB8}" destId="{FB167E2F-B863-4E8D-B3B5-2707020E02E9}" srcOrd="0" destOrd="0" presId="urn:microsoft.com/office/officeart/2008/layout/NameandTitleOrganizationalChart"/>
    <dgm:cxn modelId="{A9F5E82E-310C-4254-A830-D832B5137E1F}" type="presParOf" srcId="{97255082-168D-4306-9AB3-6E26B21D5AB8}" destId="{A9D5597A-23C5-4D4E-B5FF-BE1DB4DA5557}" srcOrd="1" destOrd="0" presId="urn:microsoft.com/office/officeart/2008/layout/NameandTitleOrganizationalChart"/>
    <dgm:cxn modelId="{3BD3E42C-7C3C-4D77-A776-690AAA5BFE17}" type="presParOf" srcId="{A9D5597A-23C5-4D4E-B5FF-BE1DB4DA5557}" destId="{1E280D4B-4DBC-4CCC-B15B-EDB28F8CA5B3}" srcOrd="0" destOrd="0" presId="urn:microsoft.com/office/officeart/2008/layout/NameandTitleOrganizationalChart"/>
    <dgm:cxn modelId="{E4FB2CAE-EE24-41AD-B721-A6CF13C69B04}" type="presParOf" srcId="{1E280D4B-4DBC-4CCC-B15B-EDB28F8CA5B3}" destId="{47776AEC-7BD0-4C49-AFE3-B9B58CB9BFB4}" srcOrd="0" destOrd="0" presId="urn:microsoft.com/office/officeart/2008/layout/NameandTitleOrganizationalChart"/>
    <dgm:cxn modelId="{C8EEB628-DE50-47D6-B256-2D0D6FEFB3C2}" type="presParOf" srcId="{1E280D4B-4DBC-4CCC-B15B-EDB28F8CA5B3}" destId="{40C6F87F-5BE5-4068-809C-36A365B9A980}" srcOrd="1" destOrd="0" presId="urn:microsoft.com/office/officeart/2008/layout/NameandTitleOrganizationalChart"/>
    <dgm:cxn modelId="{E7A9EB16-EDD6-4E36-97E2-93323B4547A8}" type="presParOf" srcId="{1E280D4B-4DBC-4CCC-B15B-EDB28F8CA5B3}" destId="{41572A7F-094C-48A6-89B0-A4258BD13CE6}" srcOrd="2" destOrd="0" presId="urn:microsoft.com/office/officeart/2008/layout/NameandTitleOrganizationalChart"/>
    <dgm:cxn modelId="{4268FCE8-BB8A-4EBC-A858-3CEA8C5E2104}" type="presParOf" srcId="{A9D5597A-23C5-4D4E-B5FF-BE1DB4DA5557}" destId="{79AD60D6-4938-4794-BDE3-FFC64CAC2A53}" srcOrd="1" destOrd="0" presId="urn:microsoft.com/office/officeart/2008/layout/NameandTitleOrganizationalChart"/>
    <dgm:cxn modelId="{C58BB494-2EAD-40FF-9AEB-B4E2A6568B61}" type="presParOf" srcId="{A9D5597A-23C5-4D4E-B5FF-BE1DB4DA5557}" destId="{9208347B-4031-418D-9C36-CDE66874A093}" srcOrd="2" destOrd="0" presId="urn:microsoft.com/office/officeart/2008/layout/NameandTitleOrganizationalChart"/>
    <dgm:cxn modelId="{DB49B46C-827C-4E79-A46F-A3496EC0AE2F}" type="presParOf" srcId="{97255082-168D-4306-9AB3-6E26B21D5AB8}" destId="{CA53A2E3-0C8D-441F-8717-B9CB38C11584}" srcOrd="2" destOrd="0" presId="urn:microsoft.com/office/officeart/2008/layout/NameandTitleOrganizationalChart"/>
    <dgm:cxn modelId="{2CB6154D-0A21-40BE-8530-92B557929C85}" type="presParOf" srcId="{97255082-168D-4306-9AB3-6E26B21D5AB8}" destId="{A4DF0889-FCB4-4D3F-9C47-BFCC8DD6CF82}" srcOrd="3" destOrd="0" presId="urn:microsoft.com/office/officeart/2008/layout/NameandTitleOrganizationalChart"/>
    <dgm:cxn modelId="{93853429-E591-43D8-9C49-5668D93C6D3B}" type="presParOf" srcId="{A4DF0889-FCB4-4D3F-9C47-BFCC8DD6CF82}" destId="{C02F055E-23C1-49AB-AEAB-C7F1D284FB3F}" srcOrd="0" destOrd="0" presId="urn:microsoft.com/office/officeart/2008/layout/NameandTitleOrganizationalChart"/>
    <dgm:cxn modelId="{938FA59A-8881-4A40-9434-CFFD57DEFC84}" type="presParOf" srcId="{C02F055E-23C1-49AB-AEAB-C7F1D284FB3F}" destId="{EF376C7C-5226-4734-8CF6-C9A0D899EF35}" srcOrd="0" destOrd="0" presId="urn:microsoft.com/office/officeart/2008/layout/NameandTitleOrganizationalChart"/>
    <dgm:cxn modelId="{A5FBA70E-416D-49B5-A159-870F07AFFF49}" type="presParOf" srcId="{C02F055E-23C1-49AB-AEAB-C7F1D284FB3F}" destId="{78C14FFA-B524-4369-8909-FB087AB80F14}" srcOrd="1" destOrd="0" presId="urn:microsoft.com/office/officeart/2008/layout/NameandTitleOrganizationalChart"/>
    <dgm:cxn modelId="{EA9E17D3-A0BD-469E-83FE-999D7B92EEA8}" type="presParOf" srcId="{C02F055E-23C1-49AB-AEAB-C7F1D284FB3F}" destId="{EAF31C2F-8802-4763-B9E6-2B1513AA54D1}" srcOrd="2" destOrd="0" presId="urn:microsoft.com/office/officeart/2008/layout/NameandTitleOrganizationalChart"/>
    <dgm:cxn modelId="{3DF19713-6008-4F15-A548-778DCC80172C}" type="presParOf" srcId="{A4DF0889-FCB4-4D3F-9C47-BFCC8DD6CF82}" destId="{F1373C96-3902-4141-A9E9-54D572E39F6F}" srcOrd="1" destOrd="0" presId="urn:microsoft.com/office/officeart/2008/layout/NameandTitleOrganizationalChart"/>
    <dgm:cxn modelId="{0CF9BCF8-93A7-49B7-A3F5-F6686ACC664D}" type="presParOf" srcId="{A4DF0889-FCB4-4D3F-9C47-BFCC8DD6CF82}" destId="{27FAB80B-DE7F-4F9C-B958-B63479F2418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3A2E3-0C8D-441F-8717-B9CB38C11584}">
      <dsp:nvSpPr>
        <dsp:cNvPr id="0" name=""/>
        <dsp:cNvSpPr/>
      </dsp:nvSpPr>
      <dsp:spPr>
        <a:xfrm>
          <a:off x="5174462" y="928148"/>
          <a:ext cx="216213" cy="998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8698"/>
              </a:lnTo>
              <a:lnTo>
                <a:pt x="216213" y="9986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67E2F-B863-4E8D-B3B5-2707020E02E9}">
      <dsp:nvSpPr>
        <dsp:cNvPr id="0" name=""/>
        <dsp:cNvSpPr/>
      </dsp:nvSpPr>
      <dsp:spPr>
        <a:xfrm>
          <a:off x="4958248" y="928148"/>
          <a:ext cx="216213" cy="998698"/>
        </a:xfrm>
        <a:custGeom>
          <a:avLst/>
          <a:gdLst/>
          <a:ahLst/>
          <a:cxnLst/>
          <a:rect l="0" t="0" r="0" b="0"/>
          <a:pathLst>
            <a:path>
              <a:moveTo>
                <a:pt x="216213" y="0"/>
              </a:moveTo>
              <a:lnTo>
                <a:pt x="216213" y="998698"/>
              </a:lnTo>
              <a:lnTo>
                <a:pt x="0" y="9986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E1D6A-A80E-4649-B19A-6304FFD7C0C0}">
      <dsp:nvSpPr>
        <dsp:cNvPr id="0" name=""/>
        <dsp:cNvSpPr/>
      </dsp:nvSpPr>
      <dsp:spPr>
        <a:xfrm>
          <a:off x="5174462" y="928148"/>
          <a:ext cx="3205926" cy="1997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1184"/>
              </a:lnTo>
              <a:lnTo>
                <a:pt x="3205926" y="1781184"/>
              </a:lnTo>
              <a:lnTo>
                <a:pt x="3205926" y="19973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0D76CA-9CFC-4EF2-8BE3-D6F9CA3267E2}">
      <dsp:nvSpPr>
        <dsp:cNvPr id="0" name=""/>
        <dsp:cNvSpPr/>
      </dsp:nvSpPr>
      <dsp:spPr>
        <a:xfrm>
          <a:off x="5174461" y="3852174"/>
          <a:ext cx="3205926" cy="535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171"/>
              </a:lnTo>
              <a:lnTo>
                <a:pt x="3205926" y="319171"/>
              </a:lnTo>
              <a:lnTo>
                <a:pt x="3205926" y="5353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D86B1-F267-4DB2-868B-13C97C74BB35}">
      <dsp:nvSpPr>
        <dsp:cNvPr id="0" name=""/>
        <dsp:cNvSpPr/>
      </dsp:nvSpPr>
      <dsp:spPr>
        <a:xfrm>
          <a:off x="5128741" y="3852174"/>
          <a:ext cx="91440" cy="5353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53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270253-0F66-4E6F-94EA-B9F402A0E814}">
      <dsp:nvSpPr>
        <dsp:cNvPr id="0" name=""/>
        <dsp:cNvSpPr/>
      </dsp:nvSpPr>
      <dsp:spPr>
        <a:xfrm>
          <a:off x="1968535" y="3852174"/>
          <a:ext cx="3205926" cy="535385"/>
        </a:xfrm>
        <a:custGeom>
          <a:avLst/>
          <a:gdLst/>
          <a:ahLst/>
          <a:cxnLst/>
          <a:rect l="0" t="0" r="0" b="0"/>
          <a:pathLst>
            <a:path>
              <a:moveTo>
                <a:pt x="3205926" y="0"/>
              </a:moveTo>
              <a:lnTo>
                <a:pt x="3205926" y="319171"/>
              </a:lnTo>
              <a:lnTo>
                <a:pt x="0" y="319171"/>
              </a:lnTo>
              <a:lnTo>
                <a:pt x="0" y="5353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91DFB-9848-4DAD-ACA4-831EDC8F5550}">
      <dsp:nvSpPr>
        <dsp:cNvPr id="0" name=""/>
        <dsp:cNvSpPr/>
      </dsp:nvSpPr>
      <dsp:spPr>
        <a:xfrm>
          <a:off x="5128741" y="928148"/>
          <a:ext cx="91440" cy="19973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73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B335F8-9D62-4BC5-AC1D-91D4F63CBB67}">
      <dsp:nvSpPr>
        <dsp:cNvPr id="0" name=""/>
        <dsp:cNvSpPr/>
      </dsp:nvSpPr>
      <dsp:spPr>
        <a:xfrm>
          <a:off x="1968535" y="928148"/>
          <a:ext cx="3205926" cy="1997397"/>
        </a:xfrm>
        <a:custGeom>
          <a:avLst/>
          <a:gdLst/>
          <a:ahLst/>
          <a:cxnLst/>
          <a:rect l="0" t="0" r="0" b="0"/>
          <a:pathLst>
            <a:path>
              <a:moveTo>
                <a:pt x="3205926" y="0"/>
              </a:moveTo>
              <a:lnTo>
                <a:pt x="3205926" y="1781184"/>
              </a:lnTo>
              <a:lnTo>
                <a:pt x="0" y="1781184"/>
              </a:lnTo>
              <a:lnTo>
                <a:pt x="0" y="19973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BD7484-6B26-4474-AE1E-99BB9024BB16}">
      <dsp:nvSpPr>
        <dsp:cNvPr id="0" name=""/>
        <dsp:cNvSpPr/>
      </dsp:nvSpPr>
      <dsp:spPr>
        <a:xfrm>
          <a:off x="3787712" y="1520"/>
          <a:ext cx="2773499" cy="926627"/>
        </a:xfrm>
        <a:prstGeom prst="rect">
          <a:avLst/>
        </a:prstGeom>
        <a:solidFill>
          <a:srgbClr val="00709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075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Generaldirektör</a:t>
          </a:r>
        </a:p>
      </dsp:txBody>
      <dsp:txXfrm>
        <a:off x="3787712" y="1520"/>
        <a:ext cx="2773499" cy="926627"/>
      </dsp:txXfrm>
    </dsp:sp>
    <dsp:sp modelId="{85040782-DD46-4C9D-9BCD-F373257FE104}">
      <dsp:nvSpPr>
        <dsp:cNvPr id="0" name=""/>
        <dsp:cNvSpPr/>
      </dsp:nvSpPr>
      <dsp:spPr>
        <a:xfrm>
          <a:off x="4637551" y="722231"/>
          <a:ext cx="1610730" cy="3088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000" kern="1200"/>
        </a:p>
      </dsp:txBody>
      <dsp:txXfrm>
        <a:off x="4637551" y="722231"/>
        <a:ext cx="1610730" cy="308875"/>
      </dsp:txXfrm>
    </dsp:sp>
    <dsp:sp modelId="{0E9243AA-7894-481A-9EB7-D0026B7550D3}">
      <dsp:nvSpPr>
        <dsp:cNvPr id="0" name=""/>
        <dsp:cNvSpPr/>
      </dsp:nvSpPr>
      <dsp:spPr>
        <a:xfrm>
          <a:off x="581786" y="2925546"/>
          <a:ext cx="2773499" cy="926627"/>
        </a:xfrm>
        <a:prstGeom prst="rect">
          <a:avLst/>
        </a:prstGeom>
        <a:solidFill>
          <a:srgbClr val="00709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075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Konjunkturbarometer</a:t>
          </a:r>
        </a:p>
      </dsp:txBody>
      <dsp:txXfrm>
        <a:off x="581786" y="2925546"/>
        <a:ext cx="2773499" cy="926627"/>
      </dsp:txXfrm>
    </dsp:sp>
    <dsp:sp modelId="{EE89934C-B7C7-4DBD-968F-3019F15C614D}">
      <dsp:nvSpPr>
        <dsp:cNvPr id="0" name=""/>
        <dsp:cNvSpPr/>
      </dsp:nvSpPr>
      <dsp:spPr>
        <a:xfrm>
          <a:off x="1431625" y="3646257"/>
          <a:ext cx="1610730" cy="3088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000" kern="1200"/>
        </a:p>
      </dsp:txBody>
      <dsp:txXfrm>
        <a:off x="1431625" y="3646257"/>
        <a:ext cx="1610730" cy="308875"/>
      </dsp:txXfrm>
    </dsp:sp>
    <dsp:sp modelId="{BC52E141-E24B-44D1-B868-C62DD6817E60}">
      <dsp:nvSpPr>
        <dsp:cNvPr id="0" name=""/>
        <dsp:cNvSpPr/>
      </dsp:nvSpPr>
      <dsp:spPr>
        <a:xfrm>
          <a:off x="3787712" y="2925546"/>
          <a:ext cx="2773499" cy="926627"/>
        </a:xfrm>
        <a:prstGeom prst="rect">
          <a:avLst/>
        </a:prstGeom>
        <a:solidFill>
          <a:srgbClr val="00709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075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Prognos</a:t>
          </a:r>
        </a:p>
      </dsp:txBody>
      <dsp:txXfrm>
        <a:off x="3787712" y="2925546"/>
        <a:ext cx="2773499" cy="926627"/>
      </dsp:txXfrm>
    </dsp:sp>
    <dsp:sp modelId="{5E327645-8404-4DD7-AD40-CA0AC75D1CD2}">
      <dsp:nvSpPr>
        <dsp:cNvPr id="0" name=""/>
        <dsp:cNvSpPr/>
      </dsp:nvSpPr>
      <dsp:spPr>
        <a:xfrm>
          <a:off x="4637551" y="3646257"/>
          <a:ext cx="1610730" cy="3088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000" kern="1200"/>
        </a:p>
      </dsp:txBody>
      <dsp:txXfrm>
        <a:off x="4637551" y="3646257"/>
        <a:ext cx="1610730" cy="308875"/>
      </dsp:txXfrm>
    </dsp:sp>
    <dsp:sp modelId="{AFB3341F-EF52-4D6C-8704-BFF403FFA82B}">
      <dsp:nvSpPr>
        <dsp:cNvPr id="0" name=""/>
        <dsp:cNvSpPr/>
      </dsp:nvSpPr>
      <dsp:spPr>
        <a:xfrm>
          <a:off x="581786" y="4387559"/>
          <a:ext cx="2773499" cy="926627"/>
        </a:xfrm>
        <a:prstGeom prst="rect">
          <a:avLst/>
        </a:prstGeom>
        <a:solidFill>
          <a:srgbClr val="00709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075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Realekonomisk analys</a:t>
          </a:r>
        </a:p>
      </dsp:txBody>
      <dsp:txXfrm>
        <a:off x="581786" y="4387559"/>
        <a:ext cx="2773499" cy="926627"/>
      </dsp:txXfrm>
    </dsp:sp>
    <dsp:sp modelId="{0B79944F-EF3C-4B18-A0EC-B264C4F840FE}">
      <dsp:nvSpPr>
        <dsp:cNvPr id="0" name=""/>
        <dsp:cNvSpPr/>
      </dsp:nvSpPr>
      <dsp:spPr>
        <a:xfrm>
          <a:off x="1431625" y="5108270"/>
          <a:ext cx="1610730" cy="3088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000" kern="1200"/>
        </a:p>
      </dsp:txBody>
      <dsp:txXfrm>
        <a:off x="1431625" y="5108270"/>
        <a:ext cx="1610730" cy="308875"/>
      </dsp:txXfrm>
    </dsp:sp>
    <dsp:sp modelId="{EE2664B6-70C7-4B2F-A276-B302DDC4B486}">
      <dsp:nvSpPr>
        <dsp:cNvPr id="0" name=""/>
        <dsp:cNvSpPr/>
      </dsp:nvSpPr>
      <dsp:spPr>
        <a:xfrm>
          <a:off x="3787712" y="4387559"/>
          <a:ext cx="2773499" cy="926627"/>
        </a:xfrm>
        <a:prstGeom prst="rect">
          <a:avLst/>
        </a:prstGeom>
        <a:solidFill>
          <a:srgbClr val="00709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075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baseline="0" dirty="0"/>
            <a:t>Forskning och makroekonomiska analyser</a:t>
          </a:r>
        </a:p>
      </dsp:txBody>
      <dsp:txXfrm>
        <a:off x="3787712" y="4387559"/>
        <a:ext cx="2773499" cy="926627"/>
      </dsp:txXfrm>
    </dsp:sp>
    <dsp:sp modelId="{F4F3898B-5BAA-422F-8A8E-C6A4053E6812}">
      <dsp:nvSpPr>
        <dsp:cNvPr id="0" name=""/>
        <dsp:cNvSpPr/>
      </dsp:nvSpPr>
      <dsp:spPr>
        <a:xfrm>
          <a:off x="4637551" y="5108270"/>
          <a:ext cx="1610730" cy="3088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000" kern="1200"/>
        </a:p>
      </dsp:txBody>
      <dsp:txXfrm>
        <a:off x="4637551" y="5108270"/>
        <a:ext cx="1610730" cy="308875"/>
      </dsp:txXfrm>
    </dsp:sp>
    <dsp:sp modelId="{896C6E4C-DE01-411B-8935-5D854229BF31}">
      <dsp:nvSpPr>
        <dsp:cNvPr id="0" name=""/>
        <dsp:cNvSpPr/>
      </dsp:nvSpPr>
      <dsp:spPr>
        <a:xfrm>
          <a:off x="6993638" y="4387559"/>
          <a:ext cx="2773499" cy="926627"/>
        </a:xfrm>
        <a:prstGeom prst="rect">
          <a:avLst/>
        </a:prstGeom>
        <a:solidFill>
          <a:srgbClr val="00709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075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Offentliga finanser, arbetsmarknad och priser</a:t>
          </a:r>
        </a:p>
      </dsp:txBody>
      <dsp:txXfrm>
        <a:off x="6993638" y="4387559"/>
        <a:ext cx="2773499" cy="926627"/>
      </dsp:txXfrm>
    </dsp:sp>
    <dsp:sp modelId="{0A10208F-5E55-4EC0-BC8D-7FF11D8AF792}">
      <dsp:nvSpPr>
        <dsp:cNvPr id="0" name=""/>
        <dsp:cNvSpPr/>
      </dsp:nvSpPr>
      <dsp:spPr>
        <a:xfrm>
          <a:off x="7843477" y="5108270"/>
          <a:ext cx="1610730" cy="3088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000" kern="1200"/>
        </a:p>
      </dsp:txBody>
      <dsp:txXfrm>
        <a:off x="7843477" y="5108270"/>
        <a:ext cx="1610730" cy="308875"/>
      </dsp:txXfrm>
    </dsp:sp>
    <dsp:sp modelId="{8C9EB7AB-0E9D-4198-ADE9-29D7E6A3FA57}">
      <dsp:nvSpPr>
        <dsp:cNvPr id="0" name=""/>
        <dsp:cNvSpPr/>
      </dsp:nvSpPr>
      <dsp:spPr>
        <a:xfrm>
          <a:off x="6993638" y="2925546"/>
          <a:ext cx="2773499" cy="926627"/>
        </a:xfrm>
        <a:prstGeom prst="rect">
          <a:avLst/>
        </a:prstGeom>
        <a:solidFill>
          <a:srgbClr val="00709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075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Miljöekonomi</a:t>
          </a:r>
        </a:p>
      </dsp:txBody>
      <dsp:txXfrm>
        <a:off x="6993638" y="2925546"/>
        <a:ext cx="2773499" cy="926627"/>
      </dsp:txXfrm>
    </dsp:sp>
    <dsp:sp modelId="{247E5CE0-2803-4C1B-9A18-47A3DB4DB106}">
      <dsp:nvSpPr>
        <dsp:cNvPr id="0" name=""/>
        <dsp:cNvSpPr/>
      </dsp:nvSpPr>
      <dsp:spPr>
        <a:xfrm>
          <a:off x="7843477" y="3646257"/>
          <a:ext cx="1610730" cy="3088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000" kern="1200"/>
        </a:p>
      </dsp:txBody>
      <dsp:txXfrm>
        <a:off x="7843477" y="3646257"/>
        <a:ext cx="1610730" cy="308875"/>
      </dsp:txXfrm>
    </dsp:sp>
    <dsp:sp modelId="{47776AEC-7BD0-4C49-AFE3-B9B58CB9BFB4}">
      <dsp:nvSpPr>
        <dsp:cNvPr id="0" name=""/>
        <dsp:cNvSpPr/>
      </dsp:nvSpPr>
      <dsp:spPr>
        <a:xfrm>
          <a:off x="2184749" y="1463533"/>
          <a:ext cx="2773499" cy="926627"/>
        </a:xfrm>
        <a:prstGeom prst="rect">
          <a:avLst/>
        </a:prstGeom>
        <a:solidFill>
          <a:srgbClr val="00709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075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Administration och information</a:t>
          </a:r>
        </a:p>
      </dsp:txBody>
      <dsp:txXfrm>
        <a:off x="2184749" y="1463533"/>
        <a:ext cx="2773499" cy="926627"/>
      </dsp:txXfrm>
    </dsp:sp>
    <dsp:sp modelId="{40C6F87F-5BE5-4068-809C-36A365B9A980}">
      <dsp:nvSpPr>
        <dsp:cNvPr id="0" name=""/>
        <dsp:cNvSpPr/>
      </dsp:nvSpPr>
      <dsp:spPr>
        <a:xfrm>
          <a:off x="3034588" y="2184244"/>
          <a:ext cx="1610730" cy="3088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000" kern="1200"/>
        </a:p>
      </dsp:txBody>
      <dsp:txXfrm>
        <a:off x="3034588" y="2184244"/>
        <a:ext cx="1610730" cy="308875"/>
      </dsp:txXfrm>
    </dsp:sp>
    <dsp:sp modelId="{EF376C7C-5226-4734-8CF6-C9A0D899EF35}">
      <dsp:nvSpPr>
        <dsp:cNvPr id="0" name=""/>
        <dsp:cNvSpPr/>
      </dsp:nvSpPr>
      <dsp:spPr>
        <a:xfrm>
          <a:off x="5390675" y="1463533"/>
          <a:ext cx="2773499" cy="926627"/>
        </a:xfrm>
        <a:prstGeom prst="rect">
          <a:avLst/>
        </a:prstGeom>
        <a:solidFill>
          <a:srgbClr val="00709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3075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IT och processtöd</a:t>
          </a:r>
        </a:p>
      </dsp:txBody>
      <dsp:txXfrm>
        <a:off x="5390675" y="1463533"/>
        <a:ext cx="2773499" cy="926627"/>
      </dsp:txXfrm>
    </dsp:sp>
    <dsp:sp modelId="{78C14FFA-B524-4369-8909-FB087AB80F14}">
      <dsp:nvSpPr>
        <dsp:cNvPr id="0" name=""/>
        <dsp:cNvSpPr/>
      </dsp:nvSpPr>
      <dsp:spPr>
        <a:xfrm>
          <a:off x="6240514" y="2184244"/>
          <a:ext cx="1610730" cy="3088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12700" rIns="50800" bIns="1270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000" kern="1200"/>
        </a:p>
      </dsp:txBody>
      <dsp:txXfrm>
        <a:off x="6240514" y="2184244"/>
        <a:ext cx="1610730" cy="308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DEEA391C-90C1-4691-BECE-4A30CC4EB1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90A0FEB-EE5F-4843-A648-66F6E20838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5CD41-D2AC-4D75-BF08-A17917BBB977}" type="datetimeFigureOut">
              <a:rPr lang="sv-SE" smtClean="0"/>
              <a:t>2021-02-12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A89D788-B94E-4FE6-8D33-9CC2097E01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2981CC-6DBF-4A04-96DC-D55DFED72F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6325B-3ABB-4EC3-BC3C-491A7F535A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656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2021-02-12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Test 1</a:t>
            </a:r>
          </a:p>
          <a:p>
            <a:r>
              <a:rPr lang="sv-SE" dirty="0"/>
              <a:t>Test 2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4048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662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5980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1683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3947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7350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0441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1202303" y="449954"/>
            <a:ext cx="496658" cy="4985601"/>
            <a:chOff x="11139768" y="417637"/>
            <a:chExt cx="496658" cy="4985601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E8AF88E-859C-4B31-8323-BAC7DC57CF1E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712" y="5523485"/>
            <a:ext cx="1036322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9221" y="1436644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3874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2021-02-12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45FAA62-09FF-42B9-96F6-BF4BE5444A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712" y="5523485"/>
            <a:ext cx="1036322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bg1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>
            <a:extLst>
              <a:ext uri="{FF2B5EF4-FFF2-40B4-BE49-F238E27FC236}">
                <a16:creationId xmlns:a16="http://schemas.microsoft.com/office/drawing/2014/main" id="{362F0A83-47AF-4895-A220-C550652AE4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9CE4648-E8F7-4562-BC6F-81054DEF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93E94AB-EE1C-4D32-A2DD-561FFB4E13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sv-SE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2D4A678-CA2D-4FD7-9687-F82C7057B9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3988" y="2132856"/>
            <a:ext cx="10457777" cy="2448272"/>
          </a:xfrm>
        </p:spPr>
        <p:txBody>
          <a:bodyPr>
            <a:normAutofit/>
          </a:bodyPr>
          <a:lstStyle/>
          <a:p>
            <a:r>
              <a:rPr lang="sv-SE" sz="3200" dirty="0"/>
              <a:t>Kort introduktion</a:t>
            </a:r>
          </a:p>
        </p:txBody>
      </p:sp>
    </p:spTree>
    <p:extLst>
      <p:ext uri="{BB962C8B-B14F-4D97-AF65-F5344CB8AC3E}">
        <p14:creationId xmlns:p14="http://schemas.microsoft.com/office/powerpoint/2010/main" val="512043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5C245-F700-430B-92FB-C4DB059F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0" y="274639"/>
            <a:ext cx="11736604" cy="504000"/>
          </a:xfrm>
        </p:spPr>
        <p:txBody>
          <a:bodyPr/>
          <a:lstStyle/>
          <a:p>
            <a:r>
              <a:rPr lang="sv-SE" sz="2800" dirty="0"/>
              <a:t>Offentliga finanser, prisbildning och </a:t>
            </a:r>
            <a:br>
              <a:rPr lang="sv-SE" sz="2800" dirty="0"/>
            </a:br>
            <a:r>
              <a:rPr lang="sv-SE" sz="2800" dirty="0"/>
              <a:t>arbetsmarknad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C2D4BE-D73D-4DE4-AC70-1CF81AB6F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057" y="1340768"/>
            <a:ext cx="10509307" cy="538674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sv-SE" sz="2000" b="1" dirty="0"/>
              <a:t>Tjänsten specifikt</a:t>
            </a:r>
          </a:p>
          <a:p>
            <a:pPr lvl="0"/>
            <a:r>
              <a:rPr lang="sv-SE" dirty="0"/>
              <a:t>Inriktning offentliga finanser, med backupansvar inom andra områden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A4C9AC-CC01-438A-B113-48CD6087AEB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10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v-SE" altLang="en-US" sz="2800" dirty="0"/>
              <a:t>Detta är Konjunkturinstitutet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632" y="1319218"/>
            <a:ext cx="10286920" cy="5124719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sv-SE" altLang="en-US" dirty="0"/>
              <a:t>Statlig myndighet under Finansdepartementet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en-US" dirty="0"/>
              <a:t>Självständig ställning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en-US" dirty="0"/>
              <a:t>Gör prognoser, konjunkturbarometrar, analyser, forskning och utredningar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en-US" dirty="0"/>
              <a:t>Tillhandahåller underlag för ekonomisk politik och miljöpolitik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v-SE" altLang="en-US" sz="2800" dirty="0"/>
              <a:t>Mer om Konjunkturinstitutet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v-SE" altLang="en-US" dirty="0"/>
              <a:t>Leds av generaldirektör Urban Hansson Brusewitz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en-US" dirty="0"/>
              <a:t>Ca 55 anställda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en-US" dirty="0"/>
              <a:t>75 procent är ekonomer, varav knappt hälften disputerade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en-US" dirty="0"/>
              <a:t>Grundades 1937</a:t>
            </a:r>
          </a:p>
          <a:p>
            <a:pPr eaLnBrk="1" hangingPunct="1"/>
            <a:endParaRPr lang="sv-SE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v-SE" altLang="en-US" sz="2800" dirty="0"/>
              <a:t>Konjunkturinstitutets mål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7632" y="1319218"/>
            <a:ext cx="10214912" cy="512471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v-SE" altLang="en-US" dirty="0"/>
              <a:t>Ge kvalificerade underlag för ekonomisk politik och</a:t>
            </a:r>
          </a:p>
          <a:p>
            <a:pPr eaLnBrk="1" hangingPunct="1">
              <a:buFontTx/>
              <a:buNone/>
            </a:pPr>
            <a:r>
              <a:rPr lang="sv-SE" altLang="en-US" dirty="0"/>
              <a:t>miljöpolitik för en god ekonomisk utveckling i Sverige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SE" altLang="en-US" dirty="0"/>
              <a:t>Genom: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en-US" dirty="0"/>
              <a:t>Tillförlitliga prognoser 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en-US" dirty="0"/>
              <a:t>Analyser av finans- och penningpolitik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en-US" dirty="0"/>
              <a:t>Analyser för bättre beslutsunderlag för svensk miljö- och klimatpolitik </a:t>
            </a:r>
          </a:p>
          <a:p>
            <a:pPr eaLnBrk="1" hangingPunct="1">
              <a:spcBef>
                <a:spcPct val="50000"/>
              </a:spcBef>
            </a:pPr>
            <a:r>
              <a:rPr lang="sv-SE" altLang="en-US" dirty="0"/>
              <a:t>Utveckling och underhåll av metoder och modeller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sz="2800" dirty="0"/>
              <a:t>Organisation</a:t>
            </a:r>
            <a:endParaRPr lang="sv-SE" altLang="en-U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FAE9687-BF64-464A-8BC7-2E2E37B095B2}"/>
              </a:ext>
            </a:extLst>
          </p:cNvPr>
          <p:cNvGraphicFramePr/>
          <p:nvPr/>
        </p:nvGraphicFramePr>
        <p:xfrm>
          <a:off x="839416" y="719666"/>
          <a:ext cx="1034892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5C245-F700-430B-92FB-C4DB059FF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Vi som är med på intervjun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C2D4BE-D73D-4DE4-AC70-1CF81AB6F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057" y="980727"/>
            <a:ext cx="10509307" cy="5746789"/>
          </a:xfrm>
        </p:spPr>
        <p:txBody>
          <a:bodyPr>
            <a:normAutofit/>
          </a:bodyPr>
          <a:lstStyle/>
          <a:p>
            <a:pPr lvl="0"/>
            <a:r>
              <a:rPr lang="sv-SE" dirty="0"/>
              <a:t>Johan Samuelsson, enhetschef för enheten för it och processtöd </a:t>
            </a:r>
          </a:p>
          <a:p>
            <a:pPr lvl="0"/>
            <a:endParaRPr lang="sv-SE" dirty="0"/>
          </a:p>
          <a:p>
            <a:pPr lvl="0"/>
            <a:r>
              <a:rPr lang="sv-SE" dirty="0"/>
              <a:t>Unn Lindholm, ekonom med delad tjänst på enheten för IT och processtöd och enheten för forskning och makroekonomiska scenarier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A4C9AC-CC01-438A-B113-48CD6087AEB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8745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5C245-F700-430B-92FB-C4DB059FF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IT och processtöd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C2D4BE-D73D-4DE4-AC70-1CF81AB6F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057" y="980727"/>
            <a:ext cx="10509307" cy="5746789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sv-SE" sz="2000" b="1" dirty="0"/>
              <a:t>Generellt</a:t>
            </a:r>
          </a:p>
          <a:p>
            <a:pPr lvl="0"/>
            <a:r>
              <a:rPr lang="sv-SE" dirty="0"/>
              <a:t>Fyra medarbetare</a:t>
            </a:r>
          </a:p>
          <a:p>
            <a:pPr lvl="0"/>
            <a:r>
              <a:rPr lang="sv-SE" dirty="0"/>
              <a:t>Samordning och stöd av tekniska frågor som rör bearbetning och hantering av ekonomisk statistik och diagramproduktion,</a:t>
            </a:r>
          </a:p>
          <a:p>
            <a:pPr lvl="0"/>
            <a:r>
              <a:rPr lang="sv-SE" dirty="0"/>
              <a:t>Stöd vid utveckling och underhåll av prognosavdelningens gemensamma beräkningssystem,</a:t>
            </a:r>
          </a:p>
          <a:p>
            <a:pPr lvl="0"/>
            <a:r>
              <a:rPr lang="sv-SE" dirty="0"/>
              <a:t>Schemaläggning och tidsplanering för myndighetsövergripande uppgifter,</a:t>
            </a:r>
          </a:p>
          <a:p>
            <a:pPr lvl="0"/>
            <a:r>
              <a:rPr lang="sv-SE" dirty="0"/>
              <a:t>IT-utrustning, telefoni och myndighetsgemensamma systemstöd,</a:t>
            </a:r>
          </a:p>
          <a:p>
            <a:pPr lvl="0"/>
            <a:r>
              <a:rPr lang="sv-SE" dirty="0"/>
              <a:t>samordning av övriga systemstöd</a:t>
            </a:r>
          </a:p>
          <a:p>
            <a:pPr lvl="0"/>
            <a:r>
              <a:rPr lang="sv-SE" dirty="0"/>
              <a:t>IT-säkerhet, inklusive dokumentation och tilldelning av behörigheter</a:t>
            </a:r>
          </a:p>
          <a:p>
            <a:pPr marL="0" lvl="0" indent="0">
              <a:buNone/>
            </a:pPr>
            <a:endParaRPr lang="sv-SE" dirty="0"/>
          </a:p>
          <a:p>
            <a:pPr marL="0" lvl="0" indent="0">
              <a:buNone/>
            </a:pPr>
            <a:r>
              <a:rPr lang="sv-SE" dirty="0"/>
              <a:t>På enheten finns en IT-ansvarig för myndigheten som samordnar frågor rörande myndighetens IT-utrustning, telefoni och IT-säkerhet.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A4C9AC-CC01-438A-B113-48CD6087AEB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2715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5C245-F700-430B-92FB-C4DB059FF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IT och processtöd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C2D4BE-D73D-4DE4-AC70-1CF81AB6F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057" y="980727"/>
            <a:ext cx="10509307" cy="5746789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sv-SE" sz="2000" b="1" dirty="0"/>
              <a:t>Tjänsten specifikt</a:t>
            </a:r>
          </a:p>
          <a:p>
            <a:r>
              <a:rPr lang="sv-SE" dirty="0"/>
              <a:t>Utveckling och underhåll av prognosavdelningens gemensamma beräkningssystem, (programspråk </a:t>
            </a:r>
            <a:r>
              <a:rPr lang="sv-SE" dirty="0" err="1"/>
              <a:t>Eviews</a:t>
            </a:r>
            <a:r>
              <a:rPr lang="sv-SE" dirty="0"/>
              <a:t> och lite R)</a:t>
            </a:r>
          </a:p>
          <a:p>
            <a:pPr lvl="1"/>
            <a:r>
              <a:rPr lang="sv-SE" dirty="0"/>
              <a:t>Samordning och stöd till prognosavdelningen av tekniska frågor</a:t>
            </a:r>
          </a:p>
          <a:p>
            <a:pPr lvl="0"/>
            <a:r>
              <a:rPr lang="sv-SE" dirty="0"/>
              <a:t>Övergripande ansvar för prognosavdelningens gemensamma olika interna tabellsystem (programspråk VBA)</a:t>
            </a:r>
          </a:p>
          <a:p>
            <a:pPr lvl="0"/>
            <a:r>
              <a:rPr lang="sv-SE" dirty="0"/>
              <a:t>Ansvarar för tekniskt stöd via olika VBA-skript</a:t>
            </a:r>
          </a:p>
          <a:p>
            <a:pPr lvl="0"/>
            <a:r>
              <a:rPr lang="sv-SE" dirty="0"/>
              <a:t>Slutredigering av Konjunkturläget och Lönebildningsrapporten, med mera</a:t>
            </a:r>
          </a:p>
          <a:p>
            <a:pPr lvl="0"/>
            <a:r>
              <a:rPr lang="sv-SE" dirty="0"/>
              <a:t>Övergripande ansvar för prognosdatabasen (prognos.konj.se) och prognosjämförelsen</a:t>
            </a:r>
          </a:p>
          <a:p>
            <a:pPr lvl="0"/>
            <a:r>
              <a:rPr lang="sv-SE" dirty="0"/>
              <a:t>Kontaktperson mot SCB för vissa processer</a:t>
            </a:r>
          </a:p>
          <a:p>
            <a:pPr lvl="0"/>
            <a:r>
              <a:rPr lang="sv-SE" dirty="0"/>
              <a:t>IT-stöd i allmänhet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A4C9AC-CC01-438A-B113-48CD6087AEB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8179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5C245-F700-430B-92FB-C4DB059F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0" y="274639"/>
            <a:ext cx="11736604" cy="504000"/>
          </a:xfrm>
        </p:spPr>
        <p:txBody>
          <a:bodyPr/>
          <a:lstStyle/>
          <a:p>
            <a:r>
              <a:rPr lang="sv-SE" sz="2800" dirty="0"/>
              <a:t>Offentliga finanser, prisbildning och </a:t>
            </a:r>
            <a:br>
              <a:rPr lang="sv-SE" sz="2800" dirty="0"/>
            </a:br>
            <a:r>
              <a:rPr lang="sv-SE" sz="2800" dirty="0"/>
              <a:t>arbetsmarknad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C2D4BE-D73D-4DE4-AC70-1CF81AB6F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459" y="4051382"/>
            <a:ext cx="3892735" cy="261797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sv-SE" sz="2000" i="1" u="sng" dirty="0"/>
              <a:t>Offentliga finanser</a:t>
            </a:r>
          </a:p>
          <a:p>
            <a:pPr lvl="0"/>
            <a:r>
              <a:rPr lang="sv-SE" dirty="0"/>
              <a:t>Offentliga sektorns finanser</a:t>
            </a:r>
          </a:p>
          <a:p>
            <a:pPr lvl="0"/>
            <a:r>
              <a:rPr lang="sv-SE" dirty="0"/>
              <a:t>Offentlig konsumtion, offentliga investeringar och transfereringar</a:t>
            </a:r>
          </a:p>
          <a:p>
            <a:pPr lvl="0"/>
            <a:r>
              <a:rPr lang="sv-SE" dirty="0"/>
              <a:t>Analys av regeringens finans- och budgetpolitiska mål</a:t>
            </a:r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51525E44-F33F-4FFE-8AC8-FEC3B692DC49}"/>
              </a:ext>
            </a:extLst>
          </p:cNvPr>
          <p:cNvSpPr txBox="1">
            <a:spLocks/>
          </p:cNvSpPr>
          <p:nvPr/>
        </p:nvSpPr>
        <p:spPr>
          <a:xfrm>
            <a:off x="4132186" y="4051382"/>
            <a:ext cx="2808312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098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 pitchFamily="34" charset="0"/>
              <a:buNone/>
            </a:pPr>
            <a:r>
              <a:rPr lang="sv-SE" sz="2000" i="1" u="sng" dirty="0"/>
              <a:t>Prisbildning</a:t>
            </a:r>
          </a:p>
          <a:p>
            <a:r>
              <a:rPr lang="sv-SE" dirty="0"/>
              <a:t>Inflation</a:t>
            </a:r>
          </a:p>
          <a:p>
            <a:r>
              <a:rPr lang="sv-SE" dirty="0"/>
              <a:t>Löner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D6E2D3FA-84FF-49C4-814A-9D34C6611115}"/>
              </a:ext>
            </a:extLst>
          </p:cNvPr>
          <p:cNvSpPr txBox="1">
            <a:spLocks/>
          </p:cNvSpPr>
          <p:nvPr/>
        </p:nvSpPr>
        <p:spPr>
          <a:xfrm>
            <a:off x="6796482" y="4051382"/>
            <a:ext cx="4024284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098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 pitchFamily="34" charset="0"/>
              <a:buNone/>
            </a:pPr>
            <a:r>
              <a:rPr lang="sv-SE" sz="2000" i="1" u="sng" dirty="0"/>
              <a:t>Arbetsmarknad</a:t>
            </a:r>
          </a:p>
          <a:p>
            <a:r>
              <a:rPr lang="sv-SE" dirty="0"/>
              <a:t>Arbetsmarknad</a:t>
            </a:r>
          </a:p>
          <a:p>
            <a:r>
              <a:rPr lang="sv-SE" dirty="0"/>
              <a:t>Potentiella variabler och resursutnyttjande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B70025D3-FEDF-47CE-9E7A-CD0601511134}"/>
              </a:ext>
            </a:extLst>
          </p:cNvPr>
          <p:cNvSpPr txBox="1">
            <a:spLocks/>
          </p:cNvSpPr>
          <p:nvPr/>
        </p:nvSpPr>
        <p:spPr>
          <a:xfrm>
            <a:off x="331057" y="1340768"/>
            <a:ext cx="10509307" cy="27106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098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Font typeface="Arial" pitchFamily="34" charset="0"/>
              <a:buNone/>
            </a:pPr>
            <a:r>
              <a:rPr lang="sv-SE" sz="2000" dirty="0"/>
              <a:t>Nio medarbetare</a:t>
            </a:r>
          </a:p>
          <a:p>
            <a:pPr marL="0" indent="0">
              <a:spcAft>
                <a:spcPts val="1200"/>
              </a:spcAft>
              <a:buFont typeface="Arial" pitchFamily="34" charset="0"/>
              <a:buNone/>
            </a:pPr>
            <a:r>
              <a:rPr lang="sv-SE" sz="2000" b="1" dirty="0"/>
              <a:t>Ansvarar för produkterna</a:t>
            </a:r>
          </a:p>
          <a:p>
            <a:r>
              <a:rPr lang="sv-SE" dirty="0"/>
              <a:t>Lönebildningsrapporten</a:t>
            </a:r>
          </a:p>
          <a:p>
            <a:r>
              <a:rPr lang="sv-SE" dirty="0"/>
              <a:t>Hållbarhetsrapport för de offentliga finanserna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sz="2000" b="1" dirty="0"/>
              <a:t>Prognos- och analysområden</a:t>
            </a:r>
          </a:p>
        </p:txBody>
      </p:sp>
    </p:spTree>
    <p:extLst>
      <p:ext uri="{BB962C8B-B14F-4D97-AF65-F5344CB8AC3E}">
        <p14:creationId xmlns:p14="http://schemas.microsoft.com/office/powerpoint/2010/main" val="2490113955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Svart.potx" id="{9A3D3A6A-8B7D-4114-9CAE-9569F3C52548}" vid="{6AEB626D-6262-4E96-9D4B-2E197793EAC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42915A3C6CF84FB590405AFA73BD73" ma:contentTypeVersion="2" ma:contentTypeDescription="Skapa ett nytt dokument." ma:contentTypeScope="" ma:versionID="f19916a1387538b1105c3367786685e0">
  <xsd:schema xmlns:xsd="http://www.w3.org/2001/XMLSchema" xmlns:xs="http://www.w3.org/2001/XMLSchema" xmlns:p="http://schemas.microsoft.com/office/2006/metadata/properties" xmlns:ns2="a4c13821-db24-4a2c-a8a9-0723a2625ad0" targetNamespace="http://schemas.microsoft.com/office/2006/metadata/properties" ma:root="true" ma:fieldsID="bb85b7f56e615cc7aa4a0488e81bec4c" ns2:_="">
    <xsd:import namespace="a4c13821-db24-4a2c-a8a9-0723a2625a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3821-db24-4a2c-a8a9-0723a2625a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0CBCB6-BD10-4568-87DF-CE2E82924305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a4c13821-db24-4a2c-a8a9-0723a2625ad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F3C5858-4F98-4B29-B965-55180C8127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c13821-db24-4a2c-a8a9-0723a2625a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5243B2-1699-451B-A98B-22E00C79ED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ExternaPresentationerSvart</Template>
  <TotalTime>558</TotalTime>
  <Words>384</Words>
  <Application>Microsoft Office PowerPoint</Application>
  <PresentationFormat>Bredbild</PresentationFormat>
  <Paragraphs>84</Paragraphs>
  <Slides>10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ExternaPresentationer2</vt:lpstr>
      <vt:lpstr>PowerPoint-presentation</vt:lpstr>
      <vt:lpstr>Detta är Konjunkturinstitutet</vt:lpstr>
      <vt:lpstr>Mer om Konjunkturinstitutet</vt:lpstr>
      <vt:lpstr>Konjunkturinstitutets mål</vt:lpstr>
      <vt:lpstr>Organisation</vt:lpstr>
      <vt:lpstr>Vi som är med på intervjun</vt:lpstr>
      <vt:lpstr>IT och processtöd</vt:lpstr>
      <vt:lpstr>IT och processtöd</vt:lpstr>
      <vt:lpstr>Offentliga finanser, prisbildning och  arbetsmarknad</vt:lpstr>
      <vt:lpstr>Offentliga finanser, prisbildning och  arbetsmarknad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 Samuelsson</dc:creator>
  <cp:lastModifiedBy>Johan Samuelsson</cp:lastModifiedBy>
  <cp:revision>39</cp:revision>
  <dcterms:created xsi:type="dcterms:W3CDTF">2020-09-03T04:35:24Z</dcterms:created>
  <dcterms:modified xsi:type="dcterms:W3CDTF">2021-02-12T07:33:18Z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0x010100A642915A3C6CF84FB590405AFA73BD73</vt:lpwstr>
  </property>
</Properties>
</file>