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CD94ED-F6EB-481E-8D13-841D063E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3F5BAF6-5286-4937-85F7-B20DD90F0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6DB35B-8A21-40C5-83A9-8658045E2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CF63E0-4562-4587-B61A-2288CA945F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21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D0FD7-9748-40CF-ADE4-E85DDA13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euroområdets fyra största ekonomier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8A404D8-4DFE-4525-9A26-8DA305F6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6796A2-5BE0-4A07-B412-86C0B6E0A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032250-CD0C-4FF1-8219-963786164F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98239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067EC4-CC96-4640-A2C4-1F812169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EE7D58-ECD2-44DE-8F87-154317BA9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96BE2B-BE9A-446F-AB7D-8956326F8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96E3D3-C7E5-41C5-8743-88EA623B4F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484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E7D975-7BA6-4683-B7A6-B97B7E36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euroområdet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8648ED-4824-4A08-9C8B-FCDB3D7D9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30AE96-CFC7-4CD4-8F0E-BB7857E680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4A3C044-AAE0-4EEE-A92D-40B35D75C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83243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8258A9-A333-4AB6-A086-195E68A5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i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B4AA17-4C48-4B8B-ADC5-BD5F56BEE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F72330-4A38-4351-BB36-1F3FFC4AA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C99FB0-3EC9-43B4-8CCB-DDB8C0A845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DG ECFIN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64745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98DB15-EBB2-4F39-93F8-E27313F5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AA3CB1-A25F-4546-B240-B1B0085B0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A04198-EE50-4BF7-A5E7-2273F0718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614956-896A-4D6C-AF08-1A03AFEE64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50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F50298-626F-40EC-93F0-62E1592C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Yuan</a:t>
            </a:r>
            <a:r>
              <a:rPr lang="sv-SE" dirty="0"/>
              <a:t> per dollar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E2A81D-0BE9-492E-85C3-E6F31FF3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62A455-FE06-4B07-A82A-8D3FF886B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49439F-D336-4B8E-967D-4BDFB2676E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0438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267E83-5A11-41CD-9A4A-40033136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Bygginvesteringar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BF68EF-4668-489A-ACE9-550F9B72E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DCAAAE-41F2-4DD4-83BF-5F15B3497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DE2010-266F-4BF1-8CC7-0717D632B4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17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1523EF-60AA-40A3-AB72-7E85CD5E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3A5926-F349-40FA-BA6E-F03B79F56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4B4720-7916-47D2-98A3-19E10AA40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79DD5E-8227-4F8A-9DE3-4B64037E3C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069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4D0A6-51D1-4BA1-8BE6-616C5B5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4074F1-06B7-4F68-B4BA-AAFF9310E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6CAD13-1203-4712-B771-00DDB3FF7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26DE6E-863B-4381-928D-1563C4D016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36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7186C9-8D36-4250-A676-5C3C8406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8C6487-2C90-41DE-805C-DE6BCE877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AE018A-DB0C-44EE-9D70-58E925BDA3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0A9741-F403-43F4-B8D2-BEB56D3062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87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73DE8F-D3FB-49F1-BA23-4600FD62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76F71D-C47E-4F00-B407-EF4A9BDEF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CA1F63-F85C-450A-A24A-E184629325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4552E5-A723-440C-B318-C7E604F7AD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28950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A35F6A-A447-4352-86FD-90920914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CB05AFE-6838-4ED9-8A73-3F9AF4A10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74C460-60C7-4106-A593-2A322CE2E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2C6C01-9844-4530-8A5F-D937FAEA75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78480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9AAC8-A39E-4F40-8354-6C43DECD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63DABF-1266-468B-88EC-EE855AF5E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74BF81-195B-4A3A-B219-8699D70E2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494A63-EB72-4D3D-86FD-BE009AC134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Eurostat, Bureau of Labor Statistics, Office for National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66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86EAC-D573-41D0-A9A9-B90F305C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0161DA-D75F-4F90-83B0-3AECD5551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981223-FD4C-4E5F-8FCE-6CD889FD8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1B35F6-494F-4E16-8D48-7D45975837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Bureau of Economic Analysis,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642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43732C-D684-4B6E-AA76-EF56D0BE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arbetslöshet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5108DD5-2C3F-4EEC-9808-103EE3D52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3F6B7E-14DF-4210-A827-9D2AB33CA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procent av arbetskraften,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AA5C14-9AE5-4EC7-AF4C-DD4D7B382F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46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D089D-7C93-4F7F-A921-E9B0F5D5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EF87675-04E2-4E37-A2A7-A1464655C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3D0F69-713D-4058-BE0E-27DA9108E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C1A6E5-C298-4553-B177-0564A6E104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Statistics,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70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9A5B8-0494-4717-90DD-47E4130F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5AD5A75-4CF3-47D6-9EC6-A069B4F1C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EDC773-9554-4AE6-A4A2-1C8367E56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2005=100 respektive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7EC3F7-8620-4255-B526-3E63AB8832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38361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E88E1-469A-4C03-98B4-510A90E3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EU-länders handel med länder inom och utanför EU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19BC41-C56E-4664-B57B-78E0ADFAE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C73B0-B48A-40B3-B70B-F14CA2442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2F78A6-6258-49D1-93A0-065BA018E3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586830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182</TotalTime>
  <Words>367</Words>
  <Application>Microsoft Office PowerPoint</Application>
  <PresentationFormat>Bredbild</PresentationFormat>
  <Paragraphs>57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ExternaPresentationer2</vt:lpstr>
      <vt:lpstr>Global varuhandel och industriproduktion</vt:lpstr>
      <vt:lpstr>Förtroendeindikatorer för tillverkningsindustrin </vt:lpstr>
      <vt:lpstr>Konsumentförtroende</vt:lpstr>
      <vt:lpstr>Arbetslöshet</vt:lpstr>
      <vt:lpstr>BNP och efterfrågan i USA</vt:lpstr>
      <vt:lpstr>Timlön och arbetslöshet i USA</vt:lpstr>
      <vt:lpstr>Inflation i USA</vt:lpstr>
      <vt:lpstr>Industriproduktion i euroområdet</vt:lpstr>
      <vt:lpstr>EU-länders handel med länder inom och utanför EU</vt:lpstr>
      <vt:lpstr>Arbetslöshet i euroområdets fyra största ekonomier</vt:lpstr>
      <vt:lpstr>Konsumentpriser i euroområdet</vt:lpstr>
      <vt:lpstr>BNP och efterfrågan i euroområdet</vt:lpstr>
      <vt:lpstr>Förtroendeindikatorer i Storbritannien</vt:lpstr>
      <vt:lpstr>BNP i Kina</vt:lpstr>
      <vt:lpstr>Yuan per dollar</vt:lpstr>
      <vt:lpstr>Bygginvesteringar i Kina</vt:lpstr>
      <vt:lpstr>BNP i valda länder</vt:lpstr>
      <vt:lpstr>Styrräntor</vt:lpstr>
      <vt:lpstr>KIX-vägd BNP och svensk exportmarknad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18</cp:revision>
  <dcterms:created xsi:type="dcterms:W3CDTF">2019-10-04T15:16:36Z</dcterms:created>
  <dcterms:modified xsi:type="dcterms:W3CDTF">2019-10-08T06:40:59Z</dcterms:modified>
</cp:coreProperties>
</file>