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B47F6A-2D7F-4265-B36B-513A794E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Företagens förväntningar på framtida försäljningspriser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CF9CEC1-FAA3-47AF-973D-8398A4FFB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7A2186-B335-4404-977C-9AD71B1CB4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F401C7A-560C-4EB0-8235-1828099D554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Europeiska kommissionen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78278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93701D-8D00-457B-92EF-436891DA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2D17C73-01F9-4CA2-90CD-C337B6711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F89EBA-31A2-4EC9-A779-2643C7F417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B21CC94-8940-4452-9DB8-188066699B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39945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977955-574D-43EF-A050-61895A8D1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Pris på råolja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001DF32-EB2F-4754-BCE2-455713D75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DAFD03-107C-4305-8626-9E0596CB0C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Brentolja, dollar per fat,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5740287-9C38-421A-9B6A-8060BBD8C0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Macrobond, International Petroleum Exchange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8204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BD1271-259E-4192-8296-0FD6EAAFB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KIX-vägd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F638531-31D1-47C5-9F58-35727FA20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5473DF-0DA1-448E-AE1F-9027ACEEE5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99EC864-5B5D-4004-9801-B0C3EEE4340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Bureau </a:t>
            </a:r>
            <a:r>
              <a:rPr lang="sv-SE" dirty="0" err="1"/>
              <a:t>of</a:t>
            </a:r>
            <a:r>
              <a:rPr lang="sv-SE" dirty="0"/>
              <a:t> Labor </a:t>
            </a:r>
            <a:r>
              <a:rPr lang="sv-SE" dirty="0" err="1"/>
              <a:t>Statistics</a:t>
            </a:r>
            <a:r>
              <a:rPr lang="sv-SE" dirty="0"/>
              <a:t>, Eurostat, OECD,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42137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06C8CB-A020-423B-94D3-B2484890E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FD8BD43-F3E8-4D76-A8D5-A9D80C1CC2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EF08B4-6281-49A6-82D2-ACE24978D2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D0AB9BF-BC8D-4F36-91C8-9CDC1C6D4F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1341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8BAB9F-0DD1-4930-8637-D3B7CA74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033BDE-D9B5-46C5-BCA6-C187EEF06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D0EDDB-E1E4-43F7-A3AF-3EFA69DAA1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i slutet av månaden,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99AAE72-6F54-446A-916F-7D0DD57F35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ECB, Federal Reserve,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6245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9161BB-C4F8-441C-981B-7D373BED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Barometerindikatorn och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3C351CF-B11D-4368-AC35-BB2CC4DD44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A06A29-3C37-4B86-9F81-9522CEBD82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08A9835-6D62-410C-930B-5C67383931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8879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9192B3-5114-4B3C-8AE9-E24F55045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Leverantörernas leveranstider i industrin, inköpschefsindex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4D1AFFA-6D30-439A-8DAB-33DBF023C6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E7BB32-AC2B-4533-86F2-A28BCA2134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AE527F5-A506-43E7-8CD8-0AEF73A4EA6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Swedbank.</a:t>
            </a:r>
          </a:p>
        </p:txBody>
      </p:sp>
    </p:spTree>
    <p:extLst>
      <p:ext uri="{BB962C8B-B14F-4D97-AF65-F5344CB8AC3E}">
        <p14:creationId xmlns:p14="http://schemas.microsoft.com/office/powerpoint/2010/main" val="35956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42C216-5A36-4236-86F4-5E004047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1D9BED0-FF4F-43CF-92E4-6BC23E89D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DC4FC6-1A53-4275-86AB-A6B142B4B0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8304C7F-AEB5-443C-9430-952F526125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8441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AB0424-3B25-488E-9774-7224CA25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B5D2936-3F36-4CBB-ACA0-E7DC246DC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E07547-91CE-4AF4-B417-4E353AE459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25117BB-5F83-48B2-A702-834710691BF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174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E661FB-D989-4C7C-8140-3CFFD110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8A0BB88-D2AF-4481-8AC2-9FBA0A6DC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F2E8EC-D22A-4207-9179-4C004A8723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28BADC7-8A4A-4ED6-BB34-BEA6580913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9072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7036A7-4485-4A25-8CEC-59AC946E8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Brist på arbetskraft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DB45BD-52A1-4331-A46D-A7E25362B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4A5E80-68CE-40A5-83F1-3A0A4B2D6F0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CE71BDA-775F-496F-A566-3A2CD2719E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48833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2DE8E2-EE52-4890-9EF6-F4DCC5FF8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AD634EE-E97F-42BA-BEB5-0EA8E60E7E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4C0007-96CF-433B-8C77-6F2042206C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636EF6D-ECF2-416C-8497-D006541E0DC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360716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129</TotalTime>
  <Words>227</Words>
  <Application>Microsoft Office PowerPoint</Application>
  <PresentationFormat>Bredbild</PresentationFormat>
  <Paragraphs>41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Företagens förväntningar på framtida försäljningspriser i euroområdet</vt:lpstr>
      <vt:lpstr>Styrräntor</vt:lpstr>
      <vt:lpstr>Barometerindikatorn och BNP</vt:lpstr>
      <vt:lpstr>Leverantörernas leveranstider i industrin, inköpschefsindex</vt:lpstr>
      <vt:lpstr>Importjusterat bidrag till BNP-tillväxten</vt:lpstr>
      <vt:lpstr>Hushållens konsumtion, real disponibel inkomst och sparande</vt:lpstr>
      <vt:lpstr>Konsumentpriser</vt:lpstr>
      <vt:lpstr>Brist på arbetskraft</vt:lpstr>
      <vt:lpstr>Finansiellt och strukturellt sparande i offentlig sektor</vt:lpstr>
      <vt:lpstr>Reporänta</vt:lpstr>
      <vt:lpstr>Pris på råolja</vt:lpstr>
      <vt:lpstr>KIX-vägd KPI</vt:lpstr>
      <vt:lpstr>KPIF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Företagens förväntningar på framtida försäljningspriser i euroområdet</dc:title>
  <dc:creator>Rosmarie Andersson</dc:creator>
  <cp:lastModifiedBy>Rosmarie Andersson</cp:lastModifiedBy>
  <cp:revision>10</cp:revision>
  <dcterms:created xsi:type="dcterms:W3CDTF">2022-03-25T16:21:55Z</dcterms:created>
  <dcterms:modified xsi:type="dcterms:W3CDTF">2022-03-29T12:50:51Z</dcterms:modified>
</cp:coreProperties>
</file>