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7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  <p:sldId id="350" r:id="rId92"/>
    <p:sldId id="351" r:id="rId93"/>
    <p:sldId id="352" r:id="rId94"/>
    <p:sldId id="353" r:id="rId95"/>
    <p:sldId id="354" r:id="rId96"/>
    <p:sldId id="355" r:id="rId97"/>
    <p:sldId id="356" r:id="rId98"/>
    <p:sldId id="357" r:id="rId99"/>
    <p:sldId id="358" r:id="rId100"/>
    <p:sldId id="359" r:id="rId101"/>
    <p:sldId id="360" r:id="rId102"/>
    <p:sldId id="361" r:id="rId103"/>
    <p:sldId id="362" r:id="rId104"/>
    <p:sldId id="363" r:id="rId105"/>
    <p:sldId id="364" r:id="rId106"/>
    <p:sldId id="365" r:id="rId107"/>
    <p:sldId id="366" r:id="rId108"/>
    <p:sldId id="367" r:id="rId109"/>
    <p:sldId id="368" r:id="rId110"/>
    <p:sldId id="369" r:id="rId111"/>
    <p:sldId id="370" r:id="rId112"/>
    <p:sldId id="371" r:id="rId113"/>
    <p:sldId id="372" r:id="rId114"/>
    <p:sldId id="373" r:id="rId115"/>
    <p:sldId id="374" r:id="rId116"/>
    <p:sldId id="375" r:id="rId117"/>
    <p:sldId id="376" r:id="rId118"/>
    <p:sldId id="377" r:id="rId119"/>
    <p:sldId id="378" r:id="rId120"/>
    <p:sldId id="379" r:id="rId121"/>
    <p:sldId id="380" r:id="rId122"/>
    <p:sldId id="381" r:id="rId123"/>
    <p:sldId id="382" r:id="rId124"/>
    <p:sldId id="383" r:id="rId125"/>
    <p:sldId id="384" r:id="rId126"/>
    <p:sldId id="385" r:id="rId127"/>
    <p:sldId id="386" r:id="rId128"/>
    <p:sldId id="387" r:id="rId129"/>
    <p:sldId id="388" r:id="rId130"/>
    <p:sldId id="389" r:id="rId131"/>
    <p:sldId id="390" r:id="rId132"/>
    <p:sldId id="391" r:id="rId133"/>
    <p:sldId id="392" r:id="rId134"/>
    <p:sldId id="393" r:id="rId135"/>
    <p:sldId id="394" r:id="rId136"/>
    <p:sldId id="395" r:id="rId137"/>
    <p:sldId id="396" r:id="rId138"/>
    <p:sldId id="397" r:id="rId139"/>
    <p:sldId id="398" r:id="rId140"/>
    <p:sldId id="399" r:id="rId141"/>
    <p:sldId id="400" r:id="rId142"/>
    <p:sldId id="401" r:id="rId143"/>
    <p:sldId id="402" r:id="rId144"/>
    <p:sldId id="403" r:id="rId145"/>
    <p:sldId id="404" r:id="rId146"/>
    <p:sldId id="405" r:id="rId147"/>
    <p:sldId id="406" r:id="rId148"/>
    <p:sldId id="407" r:id="rId149"/>
    <p:sldId id="408" r:id="rId150"/>
    <p:sldId id="409" r:id="rId151"/>
    <p:sldId id="410" r:id="rId152"/>
    <p:sldId id="411" r:id="rId153"/>
    <p:sldId id="412" r:id="rId154"/>
    <p:sldId id="413" r:id="rId155"/>
    <p:sldId id="414" r:id="rId156"/>
    <p:sldId id="415" r:id="rId157"/>
    <p:sldId id="416" r:id="rId158"/>
    <p:sldId id="417" r:id="rId159"/>
    <p:sldId id="418" r:id="rId160"/>
    <p:sldId id="419" r:id="rId161"/>
    <p:sldId id="420" r:id="rId162"/>
    <p:sldId id="421" r:id="rId163"/>
    <p:sldId id="422" r:id="rId164"/>
    <p:sldId id="423" r:id="rId165"/>
    <p:sldId id="424" r:id="rId166"/>
    <p:sldId id="425" r:id="rId167"/>
    <p:sldId id="426" r:id="rId168"/>
    <p:sldId id="427" r:id="rId169"/>
    <p:sldId id="428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howGuides="1">
      <p:cViewPr varScale="1">
        <p:scale>
          <a:sx n="112" d="100"/>
          <a:sy n="112" d="100"/>
        </p:scale>
        <p:origin x="378" y="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notesMaster" Target="notesMasters/notesMaster1.xml"/><Relationship Id="rId201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presProps" Target="presProps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2024-03-19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AB964-CEAD-49CE-8E63-472EBF6B9494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63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012000"/>
            <a:ext cx="5382000" cy="720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904000" y="6012000"/>
            <a:ext cx="5382000" cy="7200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314587" y="6192000"/>
            <a:ext cx="9335631" cy="3672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87" y="1764001"/>
            <a:ext cx="9335631" cy="337026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84408" indent="-285757">
              <a:buSzPct val="120000"/>
              <a:buFont typeface="Arial" pitchFamily="34" charset="0"/>
              <a:buChar char="•"/>
              <a:defRPr sz="1800"/>
            </a:lvl2pPr>
          </a:lstStyle>
          <a:p>
            <a:pPr lvl="0"/>
            <a:r>
              <a:rPr lang="sv-SE" dirty="0"/>
              <a:t>Disposition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314584" y="255600"/>
            <a:ext cx="11431385" cy="925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="1"/>
            </a:lvl1pPr>
          </a:lstStyle>
          <a:p>
            <a:pPr lvl="0"/>
            <a:r>
              <a:rPr lang="sv-SE" dirty="0"/>
              <a:t>KONJUNKTURINSTITUTET                                                                Datum</a:t>
            </a:r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587" y="2091600"/>
            <a:ext cx="9335631" cy="2242800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v-SE" dirty="0"/>
              <a:t>Avsnitt 1</a:t>
            </a:r>
          </a:p>
          <a:p>
            <a:pPr lvl="0"/>
            <a:r>
              <a:rPr lang="sv-SE" dirty="0"/>
              <a:t>Avsnitt 2</a:t>
            </a:r>
          </a:p>
          <a:p>
            <a:pPr lvl="0"/>
            <a:r>
              <a:rPr lang="sv-SE" dirty="0"/>
              <a:t>Avsnitt 3</a:t>
            </a:r>
          </a:p>
        </p:txBody>
      </p:sp>
    </p:spTree>
    <p:extLst>
      <p:ext uri="{BB962C8B-B14F-4D97-AF65-F5344CB8AC3E}">
        <p14:creationId xmlns:p14="http://schemas.microsoft.com/office/powerpoint/2010/main" val="326190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2024-03-19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emf"/><Relationship Id="rId2" Type="http://schemas.openxmlformats.org/officeDocument/2006/relationships/image" Target="../media/image188.emf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emf"/><Relationship Id="rId2" Type="http://schemas.openxmlformats.org/officeDocument/2006/relationships/image" Target="../media/image190.emf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emf"/><Relationship Id="rId2" Type="http://schemas.openxmlformats.org/officeDocument/2006/relationships/image" Target="../media/image192.emf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emf"/><Relationship Id="rId2" Type="http://schemas.openxmlformats.org/officeDocument/2006/relationships/image" Target="../media/image194.emf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emf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emf"/><Relationship Id="rId2" Type="http://schemas.openxmlformats.org/officeDocument/2006/relationships/image" Target="../media/image198.emf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image" Target="../media/image200.emf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emf"/><Relationship Id="rId2" Type="http://schemas.openxmlformats.org/officeDocument/2006/relationships/image" Target="../media/image202.emf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image" Target="../media/image204.emf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emf"/><Relationship Id="rId2" Type="http://schemas.openxmlformats.org/officeDocument/2006/relationships/image" Target="../media/image20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image" Target="../media/image209.emf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emf"/><Relationship Id="rId2" Type="http://schemas.openxmlformats.org/officeDocument/2006/relationships/image" Target="../media/image211.emf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emf"/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15.emf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emf"/><Relationship Id="rId2" Type="http://schemas.openxmlformats.org/officeDocument/2006/relationships/image" Target="../media/image216.emf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emf"/><Relationship Id="rId2" Type="http://schemas.openxmlformats.org/officeDocument/2006/relationships/image" Target="../media/image218.emf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image" Target="../media/image220.emf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emf"/><Relationship Id="rId2" Type="http://schemas.openxmlformats.org/officeDocument/2006/relationships/image" Target="../media/image222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emf"/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emf"/><Relationship Id="rId2" Type="http://schemas.openxmlformats.org/officeDocument/2006/relationships/image" Target="../media/image226.emf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emf"/><Relationship Id="rId2" Type="http://schemas.openxmlformats.org/officeDocument/2006/relationships/image" Target="../media/image228.em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emf"/><Relationship Id="rId2" Type="http://schemas.openxmlformats.org/officeDocument/2006/relationships/image" Target="../media/image230.emf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emf"/><Relationship Id="rId2" Type="http://schemas.openxmlformats.org/officeDocument/2006/relationships/image" Target="../media/image232.emf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emf"/><Relationship Id="rId2" Type="http://schemas.openxmlformats.org/officeDocument/2006/relationships/image" Target="../media/image234.emf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emf"/><Relationship Id="rId2" Type="http://schemas.openxmlformats.org/officeDocument/2006/relationships/image" Target="../media/image236.emf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emf"/><Relationship Id="rId2" Type="http://schemas.openxmlformats.org/officeDocument/2006/relationships/image" Target="../media/image238.emf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emf"/><Relationship Id="rId2" Type="http://schemas.openxmlformats.org/officeDocument/2006/relationships/image" Target="../media/image240.emf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emf"/><Relationship Id="rId2" Type="http://schemas.openxmlformats.org/officeDocument/2006/relationships/image" Target="../media/image24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emf"/><Relationship Id="rId2" Type="http://schemas.openxmlformats.org/officeDocument/2006/relationships/image" Target="../media/image244.e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emf"/><Relationship Id="rId2" Type="http://schemas.openxmlformats.org/officeDocument/2006/relationships/image" Target="../media/image246.emf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9.emf"/><Relationship Id="rId2" Type="http://schemas.openxmlformats.org/officeDocument/2006/relationships/image" Target="../media/image248.emf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emf"/><Relationship Id="rId2" Type="http://schemas.openxmlformats.org/officeDocument/2006/relationships/image" Target="../media/image250.emf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emf"/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emf"/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emf"/><Relationship Id="rId2" Type="http://schemas.openxmlformats.org/officeDocument/2006/relationships/image" Target="../media/image257.emf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emf"/><Relationship Id="rId2" Type="http://schemas.openxmlformats.org/officeDocument/2006/relationships/image" Target="../media/image25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emf"/><Relationship Id="rId2" Type="http://schemas.openxmlformats.org/officeDocument/2006/relationships/image" Target="../media/image261.emf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emf"/><Relationship Id="rId2" Type="http://schemas.openxmlformats.org/officeDocument/2006/relationships/image" Target="../media/image263.emf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emf"/><Relationship Id="rId2" Type="http://schemas.openxmlformats.org/officeDocument/2006/relationships/image" Target="../media/image265.emf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emf"/><Relationship Id="rId2" Type="http://schemas.openxmlformats.org/officeDocument/2006/relationships/image" Target="../media/image267.emf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emf"/><Relationship Id="rId2" Type="http://schemas.openxmlformats.org/officeDocument/2006/relationships/image" Target="../media/image269.emf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emf"/><Relationship Id="rId2" Type="http://schemas.openxmlformats.org/officeDocument/2006/relationships/image" Target="../media/image271.emf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emf"/><Relationship Id="rId2" Type="http://schemas.openxmlformats.org/officeDocument/2006/relationships/image" Target="../media/image273.emf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emf"/><Relationship Id="rId2" Type="http://schemas.openxmlformats.org/officeDocument/2006/relationships/image" Target="../media/image275.emf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emf"/><Relationship Id="rId2" Type="http://schemas.openxmlformats.org/officeDocument/2006/relationships/image" Target="../media/image277.emf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emf"/><Relationship Id="rId2" Type="http://schemas.openxmlformats.org/officeDocument/2006/relationships/image" Target="../media/image27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emf"/><Relationship Id="rId2" Type="http://schemas.openxmlformats.org/officeDocument/2006/relationships/image" Target="../media/image281.emf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emf"/><Relationship Id="rId2" Type="http://schemas.openxmlformats.org/officeDocument/2006/relationships/image" Target="../media/image283.emf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emf"/><Relationship Id="rId2" Type="http://schemas.openxmlformats.org/officeDocument/2006/relationships/image" Target="../media/image285.emf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emf"/><Relationship Id="rId2" Type="http://schemas.openxmlformats.org/officeDocument/2006/relationships/image" Target="../media/image287.emf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emf"/><Relationship Id="rId2" Type="http://schemas.openxmlformats.org/officeDocument/2006/relationships/image" Target="../media/image289.emf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emf"/><Relationship Id="rId2" Type="http://schemas.openxmlformats.org/officeDocument/2006/relationships/image" Target="../media/image291.emf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emf"/><Relationship Id="rId2" Type="http://schemas.openxmlformats.org/officeDocument/2006/relationships/image" Target="../media/image293.emf"/><Relationship Id="rId1" Type="http://schemas.openxmlformats.org/officeDocument/2006/relationships/slideLayout" Target="../slideLayouts/slideLayout3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emf"/><Relationship Id="rId2" Type="http://schemas.openxmlformats.org/officeDocument/2006/relationships/image" Target="../media/image295.emf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8.emf"/><Relationship Id="rId2" Type="http://schemas.openxmlformats.org/officeDocument/2006/relationships/image" Target="../media/image297.emf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emf"/><Relationship Id="rId2" Type="http://schemas.openxmlformats.org/officeDocument/2006/relationships/image" Target="../media/image29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emf"/><Relationship Id="rId2" Type="http://schemas.openxmlformats.org/officeDocument/2006/relationships/image" Target="../media/image301.emf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emf"/><Relationship Id="rId2" Type="http://schemas.openxmlformats.org/officeDocument/2006/relationships/image" Target="../media/image303.emf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6.emf"/><Relationship Id="rId2" Type="http://schemas.openxmlformats.org/officeDocument/2006/relationships/image" Target="../media/image305.emf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emf"/><Relationship Id="rId2" Type="http://schemas.openxmlformats.org/officeDocument/2006/relationships/image" Target="../media/image307.emf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emf"/><Relationship Id="rId2" Type="http://schemas.openxmlformats.org/officeDocument/2006/relationships/image" Target="../media/image315.emf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emf"/><Relationship Id="rId2" Type="http://schemas.openxmlformats.org/officeDocument/2006/relationships/image" Target="../media/image317.emf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emf"/><Relationship Id="rId2" Type="http://schemas.openxmlformats.org/officeDocument/2006/relationships/image" Target="../media/image3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emf"/><Relationship Id="rId2" Type="http://schemas.openxmlformats.org/officeDocument/2006/relationships/image" Target="../media/image321.emf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emf"/><Relationship Id="rId2" Type="http://schemas.openxmlformats.org/officeDocument/2006/relationships/image" Target="../media/image323.emf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emf"/><Relationship Id="rId2" Type="http://schemas.openxmlformats.org/officeDocument/2006/relationships/image" Target="../media/image325.emf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emf"/><Relationship Id="rId2" Type="http://schemas.openxmlformats.org/officeDocument/2006/relationships/image" Target="../media/image327.emf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emf"/><Relationship Id="rId2" Type="http://schemas.openxmlformats.org/officeDocument/2006/relationships/image" Target="../media/image329.emf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emf"/><Relationship Id="rId2" Type="http://schemas.openxmlformats.org/officeDocument/2006/relationships/image" Target="../media/image331.emf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emf"/><Relationship Id="rId2" Type="http://schemas.openxmlformats.org/officeDocument/2006/relationships/image" Target="../media/image333.emf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6.emf"/><Relationship Id="rId2" Type="http://schemas.openxmlformats.org/officeDocument/2006/relationships/image" Target="../media/image335.emf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8.emf"/><Relationship Id="rId2" Type="http://schemas.openxmlformats.org/officeDocument/2006/relationships/image" Target="../media/image337.emf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emf"/><Relationship Id="rId2" Type="http://schemas.openxmlformats.org/officeDocument/2006/relationships/image" Target="../media/image33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emf"/><Relationship Id="rId2" Type="http://schemas.openxmlformats.org/officeDocument/2006/relationships/image" Target="../media/image341.emf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emf"/><Relationship Id="rId2" Type="http://schemas.openxmlformats.org/officeDocument/2006/relationships/image" Target="../media/image343.emf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emf"/><Relationship Id="rId2" Type="http://schemas.openxmlformats.org/officeDocument/2006/relationships/image" Target="../media/image345.emf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emf"/><Relationship Id="rId2" Type="http://schemas.openxmlformats.org/officeDocument/2006/relationships/image" Target="../media/image347.emf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emf"/><Relationship Id="rId2" Type="http://schemas.openxmlformats.org/officeDocument/2006/relationships/image" Target="../media/image349.emf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emf"/><Relationship Id="rId2" Type="http://schemas.openxmlformats.org/officeDocument/2006/relationships/image" Target="../media/image351.emf"/><Relationship Id="rId1" Type="http://schemas.openxmlformats.org/officeDocument/2006/relationships/slideLayout" Target="../slideLayouts/slideLayout3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3.emf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6.emf"/><Relationship Id="rId2" Type="http://schemas.openxmlformats.org/officeDocument/2006/relationships/image" Target="../media/image3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emf"/><Relationship Id="rId2" Type="http://schemas.openxmlformats.org/officeDocument/2006/relationships/image" Target="../media/image357.emf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emf"/><Relationship Id="rId2" Type="http://schemas.openxmlformats.org/officeDocument/2006/relationships/image" Target="../media/image359.emf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2.emf"/><Relationship Id="rId2" Type="http://schemas.openxmlformats.org/officeDocument/2006/relationships/image" Target="../media/image361.emf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emf"/><Relationship Id="rId2" Type="http://schemas.openxmlformats.org/officeDocument/2006/relationships/image" Target="../media/image363.emf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6.emf"/><Relationship Id="rId2" Type="http://schemas.openxmlformats.org/officeDocument/2006/relationships/image" Target="../media/image365.emf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8.emf"/><Relationship Id="rId2" Type="http://schemas.openxmlformats.org/officeDocument/2006/relationships/image" Target="../media/image36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emf"/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emf"/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emf"/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emf"/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emf"/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emf"/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emf"/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emf"/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emf"/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emf"/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emf"/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emf"/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emf"/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emf"/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emf"/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emf"/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emf"/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emf"/><Relationship Id="rId2" Type="http://schemas.openxmlformats.org/officeDocument/2006/relationships/image" Target="../media/image178.emf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emf"/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emf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emf"/><Relationship Id="rId2" Type="http://schemas.openxmlformats.org/officeDocument/2006/relationships/image" Target="../media/image184.emf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emf"/><Relationship Id="rId2" Type="http://schemas.openxmlformats.org/officeDocument/2006/relationships/image" Target="../media/image18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C25A32-300F-1653-115A-40A0B73D25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Diagrambilaga – Konjunkturbarometern</a:t>
            </a:r>
          </a:p>
          <a:p>
            <a:endParaRPr lang="sv-SE" dirty="0"/>
          </a:p>
          <a:p>
            <a:r>
              <a:rPr lang="sv-SE" dirty="0"/>
              <a:t>Mars 2024</a:t>
            </a:r>
          </a:p>
        </p:txBody>
      </p:sp>
    </p:spTree>
    <p:extLst>
      <p:ext uri="{BB962C8B-B14F-4D97-AF65-F5344CB8AC3E}">
        <p14:creationId xmlns:p14="http://schemas.microsoft.com/office/powerpoint/2010/main" val="414551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B86926-050E-423B-EC93-E12C0065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22A101-F4F3-8418-F4DA-19E25EBF69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FAED39-F140-1B0D-2B90-235BF0C5C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B7570DD-B6C9-91A4-4226-F2256F8815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B1959C6-BF09-493B-4024-697667164F2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292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CE4F7D-5850-E09C-63A5-4A5202B251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BA00FB-D1FB-17C9-E62D-D9D7672A07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E133F1-FD86-426C-E979-31250C105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976865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019F1A-01DC-5EAD-D9E7-6B90FF3F2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E9FFE0-1648-1158-69D0-DD8CD42B4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C234EF6-C947-E3EA-A3FD-15C89FEDC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6EB7B58-2885-1EB6-7071-54D16C0730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4C438BD-2B32-13A7-6034-BB1F5740E3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37A5CEE-8A54-F358-5518-D4D1AC9652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ED6BD86-AA3E-4F01-F190-B9F12BB41A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E5F6CE-1BFD-DDA1-A859-9B1B861663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18729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A2837F-A47B-45F2-0857-30559474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1A6E6C-FE2E-8B2D-D7C7-B02387695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8209B2-D300-A436-013A-290A1EC6AE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12507C-C8D6-084B-CD68-A78B430BB3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3267958-A568-2F16-390C-D881F28268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10AF5DA-B796-754F-E301-D0868A9521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6D5032-3250-6F5B-E5BC-C9A2D09951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DC7BF19-CA99-EEA4-8352-CE24C82B0F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17585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DB46B-42C3-47A6-B448-D0FD483D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C3AABD-02AE-FE0D-FD62-66CB28CE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291904-8E06-0D77-650B-CE4812F4C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A02C65-577E-69FF-DD06-7736C0CB8B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C49B2B8-1D51-B2A7-C756-4E451B347F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75DE19-291D-1CF0-5A0C-18D58AC117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5B8BCF3-2B9C-B206-00E3-EFC9DA4385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3E85EC1-C850-28BD-A1B0-B09872EC65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7911729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8F84F7-E21A-CE06-BFB8-439A7923C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AA5B8C-9FE3-AB15-25FA-A38D7C034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50F0CD-6CE1-5D6A-DADC-2255DFC344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F9AE7B-F31A-A372-D1E9-5C06D24904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283341-3C72-E893-4CE2-80A59975CF7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B3C945-BB56-797A-DC2A-6F86214BBEC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5035FB8-FA0E-A7F6-C4AD-888CD20677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8CAB77-505F-AC9B-DC17-219BC0E3F7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3230141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C10E6-6C78-9130-0CDC-B25443AB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8D691C7-976F-3D7B-E656-746249147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EE8EAA-9683-5A97-3645-AD7294433E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34AC94-152C-9333-DAED-2AB3D0DA05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D824D61-D657-0D7D-130F-E3EDC4FF05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80EFA7-F720-E60E-C642-C41B83B623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48DAD1-3C64-4074-9351-56A765E6DA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2B947A-037F-2442-8988-4A2609722D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43694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0BFFB-A645-99C4-7432-6BEE679A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4E4865-4C00-FE23-3100-65CAE81E21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FC2488-88D6-F6FE-2EC4-418DEAC2A8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967059B-9F08-286B-BD86-F3AC1637F68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A229722-9820-ABAC-6329-D2E7ABD56D4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C3760E6-38C8-EC34-57D2-1299F9D97F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DAA369-FF7B-F919-F6C1-C5D4AF74A3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9C29E8-B0BD-681E-2293-28CDDFBCA7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433033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69251A-B9C5-2BBF-7DCE-83D8D025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9A93CD0-473E-668A-F3D7-E4409470C8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66AE45-C372-7AFB-E178-F3DE330AC1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AF8C72-E469-8A55-4ADD-04D4D9631B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86F765F-835D-E4FC-2C0C-4EF4D05B1D5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44B3860-1654-EC98-11FB-5D71F4D1FF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60034D-2BD5-231A-4D19-9F208EC55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4DF186A-4389-9BD9-C917-F5067B27C7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8694787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2E7D55-BA3D-E617-E5A1-8499E40D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2A0FB59-A9BD-EF9F-B1EC-98061938F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F58CB4-97F5-9859-D770-5C3C856BC8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F2ADCB-768D-F299-4CAA-19DB36B0FE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9ECEA60-B4D5-0A84-F3B5-BE86DD837E8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D26BB0C-B7BC-C4A3-3C39-51F3B344D8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1B1C52-4875-EF02-8465-BD112247AB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4A209AD-DB4B-0DA1-01D2-8D0F40B354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6255664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A5D9A5-EE2D-DAD3-8998-675D194A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C330114-2ABD-4E58-5C58-02354535B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0F82C8-5178-515B-929F-18CFA8A48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CFCE8E0-0C5E-BD99-D850-BCBFDC59177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77D600-8FA4-7230-BA6D-F50661C086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518D7A-A01B-D1BB-0E5E-3273EA1738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88763C-B418-7D33-E9C2-CA07681B07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812222-011E-CB6A-C193-C206DBC839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42307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C4136-CE23-312C-903E-F02961A7C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F7D4075-50EE-DF35-87F5-AA8122CC7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4F788BA-D0A5-354B-2265-8EB9693D88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1005AC-0453-1F6D-2308-74FEC1A0421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F08D83-0D62-454A-729A-1DF7C0430F6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B6499D-6340-7684-C3A7-B7C2208AFA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70793B-BF8C-65F9-D18E-CF91EF91D7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Specialiserad byggverksamhet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92DCC6-AC60-FEC9-DF94-72657F5B8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8781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898CB0-E757-D5FA-E5F5-C1E1B687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D798E2B-6323-15DC-BE67-C35E3AD00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A3F7B3-DC2A-F79A-5B27-DA81C7BDE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8C9B5E-0206-3A07-04E4-8321E7E4A4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546CCE-EACD-B1D5-604D-7A4799F7B8B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67600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4140CC-CCF1-3B32-FB0B-A4F5345A86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825B9B-64D1-EEF1-0B91-042A93A79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4240928-4A38-F98F-C750-055C943393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703115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6FA8CDAA-A697-E06E-AE0C-C172BF7231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802AD87-DEEF-12D8-41D2-24E92E84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053CCA-98AF-C194-93BC-DC383CD8C2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C6393D-6DDA-382F-759C-53144BBAE1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</p:spTree>
    <p:extLst>
      <p:ext uri="{BB962C8B-B14F-4D97-AF65-F5344CB8AC3E}">
        <p14:creationId xmlns:p14="http://schemas.microsoft.com/office/powerpoint/2010/main" val="261728090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33759C-2E51-A2A2-C779-E6C0A398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C411C3-F2AC-457E-5F9F-825AF13B8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5825A7-604D-8632-FCE9-91FDDB18F8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483648B-2A97-7956-0F13-F2F53C54B5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9E0452F-579B-7272-5349-B3724450CA9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37FA0CA-C290-2792-48C7-70A8359D5E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5E2266A-8A0B-7911-2289-76859BF53A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E294E65-A9C8-EE2E-CECF-0C4765500C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26535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A68254-5535-95C7-9536-79F97F16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0409486-0BB4-83F2-6CB0-00F0262CB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7497DC6-A803-1CA1-BC3B-8D638FB71F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A3A7D8-F48A-76F8-3581-8E34037BDFD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85E090-2486-A7AD-6DF1-29D9816359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EFBD1D-FD00-2F3B-525A-101F7EB083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1B61FB-07AD-2BED-261C-873EB491D4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F1F386F-DD82-5AF0-B257-065FA3D08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33136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6891BB-C97F-CD12-9D96-7863346E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6E1FDB-EF28-4948-C380-2196ED850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0A793D-5DB2-41E4-896E-9D7F3D2479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BDCEE18-87F0-4903-9DB8-A85D39464F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F0AABA1-8D7B-16FC-C495-32A4F6548B0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E44308-8524-A713-DF76-CA19219FE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D8BAA8C-0180-C69B-2873-8881ADCE51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CC4B54C-244C-85B6-4D14-C05EF24D41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617664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FD00CD-04C7-8ED7-68DD-F6D0BD1A2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688854-F8D0-A587-7FBB-8963DDAB3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11BCE6A-9A51-6166-003C-2136CB8E7D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6E04D3-5B03-F243-1B7C-FED4BA58AE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047C41-3F11-1EC6-FCAB-48F68BA7BAD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ECBF8CE-BFBD-0344-BE16-BFA0D8B327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8D57E7-77F8-1455-9B6C-94381FAD37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0DC433-1569-3626-C771-3033D85F26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59388702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618FC1-DB01-E1EE-94EC-7A59BA75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88921A1-7BFA-7A39-F93A-F886326FB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09B9F3-C6F8-F08E-E690-551E4CDB9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2E7767-DEA2-7CAC-E240-4445ED2BC4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93D71F-98A3-934B-5E48-770D096DF86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90D3C6-C68F-CC11-D83E-A657B5732B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56664E-B599-3CA3-E2BB-B1FD22EA10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C42BCD-BB33-57DF-87B3-F545E01E23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9400475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711C8E-2A97-CEF6-D8DC-74ED644D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C643C80-262A-375D-A8C6-0BCF3FF5D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AD9508-F9FB-B49F-D564-1F60E02AA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619A34-AECD-775A-344A-1FC14C75E5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A493725-2F4B-944E-9E2D-6E5A2C55E22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9EF84C5-BE95-E117-964E-D5A912671F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827916-44FB-A642-8DFC-5F3CE26C6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B1AC729-BF58-E38A-58E6-2FE848E6B2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19184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E523B1-DA87-AD51-86FB-CECA4AE58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318448-6A28-D1DB-11C5-A702BE88C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389534-5547-123E-F02E-200DFB7FC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D4CA00-28A9-5C1D-8DC7-068193CF9A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F983FDA-E00A-938B-3CE7-7FDBC35EA49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06F26C-EE6A-F541-7B9F-4B8932C871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90DA5D9-605F-ADC8-F171-182D309A1E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CB5628-7789-834D-37C7-DEF5523DB3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063504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D77302-F377-2525-9671-8A7902506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564DDA-9D7D-1E0C-F5AB-B5FF5C526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BB2712-78F9-E2E4-6383-D45D5BF7DC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0625669-A6AD-C72A-4038-825FF9DD747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E27D021-C272-7023-ACFE-55088D19184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76029F-A7DD-ECDE-EBEA-57DC97F9DB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0BDAE87-5032-4E7F-4463-B0EE7034C5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529407-E5E2-68FC-0AE0-EE0F568342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9216172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D1C08-2717-A577-BA15-01DE60CC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A381ABB-AFB4-7494-932D-3D6AF14D8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7C36C0-530D-F2B8-77F0-9A333CCDF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AA2910-0979-BC23-CE9C-4D02D4B727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E999EC-7748-B5DD-7458-DBA966F9E36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21518E6-7027-847A-D47B-CDBEC716E3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personal, andel ja-svar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F36A01-EAF7-430A-6CC6-356D5E7789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CBF873E-DF5A-B7DE-CC72-539E514E98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6064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1AF44DDB-FE09-6FFE-F0BA-F1A7067D4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60BFE99-9155-A627-C4F6-A7EC30C7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A3B7F15-94C9-306A-976F-2D858115A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F70C9B5-4B33-D199-B470-69412FB1B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</p:spTree>
    <p:extLst>
      <p:ext uri="{BB962C8B-B14F-4D97-AF65-F5344CB8AC3E}">
        <p14:creationId xmlns:p14="http://schemas.microsoft.com/office/powerpoint/2010/main" val="258064384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7B0DF1-DC20-B7F0-B56D-235070073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8A1685-9D37-7871-141F-30E8F607C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B8F82D-CB87-DA2E-11D2-ACE7681C9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5D3FF9-69C5-716A-FA81-89BD61458D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9175783-9B16-A80C-7427-10F2C80B62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13C4659-3A67-C82C-EF24-77D98652B6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70C1DF-BD6F-5509-DAC0-C008C99F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726C8E-9A27-0BF6-420E-CA46A1D0B7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0258865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52D237-C647-3565-898A-772CE5A4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FFA6D0-8F3E-77CD-3EA8-0176579B5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7F7C234-8793-D6A1-0169-B52FF4423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00F923A-10CB-8721-CB02-580EBC211A1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A969953-5E74-31DD-2DC0-3AA3D21292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79C2614-F963-2221-1D62-C347824D88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DCC6E8-8AF0-26A9-51EB-5512AB2522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49ADC6D-AE32-C800-12B5-5F71FC4B92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118455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345F6-BDBD-2B5E-6B2C-2518A9064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7747979-264A-0EB1-D335-F5CE667E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E4B8FA-6B84-3DAB-F77F-B8BCB901B2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DE0FB1-C1A5-0353-1387-5F276953F3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D9AD8E-4C0A-1D2E-64FC-5F75C467A6E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17C2A8-A8D4-542D-C6F7-561FCA1396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FE56EE-EEA7-8B37-53EC-225C812490F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006550-1D2C-10F5-8994-F6CA5A2240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248488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9916DF-961A-1652-1718-CD829139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1325617-C740-D080-F90D-25835079C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71AD3F-2DC8-34DF-E95B-DE6A3F9CE8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D9561C-9FBC-BA46-CAA2-4C89BA94CC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9B8A166-09A7-6DD3-98E3-667AC2558E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D1C0B79-86C2-16D6-0454-A1FB91C144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283973-6853-6095-B347-9B3E22BBB8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 med motorfordon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6D0456-2E19-A9F2-E47E-B724CE28EED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0807358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BC581-87E0-0568-8A07-6B697D0D4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2D1293-1715-3C37-165E-86D6C486E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97B87C-7549-8A8F-821A-7F3D137D2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0E53D87-BF7D-B77D-4904-9F9424B832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DC24F4-232E-37B7-339C-76723299FB7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F40C77-6C22-0754-E1DB-09E98C0088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853D14C-C177-9D4A-9AF9-D915CB7D82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FA3AB7A-52B9-B2C0-27E4-60D47432A6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6952735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B4B956-10DE-7EF3-29BB-32B7C404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0778A11-73BA-A54D-2B50-CCAD380B55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80B37C-AB60-87D3-DEAB-FB18D880E2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70FF1A-E152-F682-F494-702B9A3CA4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F6746A-786B-164E-4285-A54B19C60DB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5C85909-318B-058E-E8A8-8D2ADF3044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F4C5737-90A3-34F3-44D2-0B31CDAE29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0CBEC6-EDE4-D18B-45E2-1BFC973A12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5588057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B97E34-F628-41C3-5B3D-55D33276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5DA853-CE26-8FA2-135F-AB3D6DE52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9189AF-3473-5026-A8BF-C776403B5B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661252-E330-56CF-44AC-3458FB2E39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44B1770-153C-6C56-8DFA-F3B7D393C7E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DB03381-56C1-EE6A-BC67-0348648ADF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EC54090-C053-A684-FC33-DEEEAD77CD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DA0F6BD-E896-07A2-4AA5-2C54B08B4B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783132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AEB317-0F67-BB11-DD51-EDFB36C3E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1238366-9C45-E077-223F-502345452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4337473-A69B-E2FE-F531-B43A189949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485D656-0FF0-D329-799D-D9B4723491E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40ECF6-6630-AB34-903F-16EA8F52D7C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3392947-A1A9-0569-1C27-EEEE28BABC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33F0F42-2644-27D0-65C3-CE16AD99C0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Partihandel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6574B7-E15B-9C6C-0660-3457BF35393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9972889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33DC01-5C94-5A83-8B1F-6065E798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79BE5FE-4A67-AC40-4B56-E2FFFE7E8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ED7C8D-D349-8FD0-CD90-8CAFC71644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EB49CF-DB59-A58A-6FC5-EADCDE7792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2BD72E9-0514-8C28-E43F-44E55A58582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CF3BA5D-0A0D-9868-43E9-9EF248EBC0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B777A2-2430-55EF-067A-E3488F14AE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E1483B6-ED61-1C49-B310-B1E89080CD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934806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4E7A93-51D2-AAF3-F53B-975C4E96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6C35AE7-0B38-8EF7-8E47-E935A7F51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E09DCA-6DBB-B683-9E4F-5614397B0D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ABBD3C7-D59A-90D0-B59B-37DCFC2FD6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8F8415C-8CDA-6414-40D4-D42FF5CC960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43B44E-89C2-807A-DA87-97CCC45A4A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AC7AFEA-8A7B-EB37-9F07-E77206AB4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602741B-9CF9-3F67-3D0E-C478E76819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766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44A662-FF8B-4C48-AF49-659E1247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49FD8F-BD2F-07DA-FBE9-E9B79B7CC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170EE34-E1A0-A3D2-03A7-F2C3B12729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63D028-0858-DD79-C6D6-63BCA6FAA7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3B57DF9-BF65-401A-6552-F7AF26E3FE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866AAAA-74F1-6F2B-872F-5F0DFA9D10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3976EB3-49F6-9C38-8FD2-7BE010137A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D861ABF-7785-DCA0-EFA8-BF3A928526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761971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6ACEB6-0F34-FB83-5440-58DFC939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F1056A2-A39C-7425-71FD-58D19E80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FEAF82-DDCF-AE5D-72B0-3DC5423230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8F146E-1F60-2AE2-B4D9-57E199ADBA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45FA1B6-6EC8-F9BA-B123-C133D4B716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3E09E4-0CDF-80E2-3936-7A6E696DFB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0398768-2B0E-B0FF-022C-C3E39CB5A1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D61D875-BD8B-AE34-697C-D02480772A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843979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62A9A6-EFD4-9533-C543-AC96BDE7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3F8A49D-A837-EA2C-D216-AAED0024B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D30038-188A-30A4-C405-FA9DBE1BE4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41BFDF-243A-BDAC-D6D6-92BFB11C330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639CE6-6415-15BA-2C87-652377BFA9B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6FDC36-0CF9-6DD0-6D91-9D46DAEC99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FE23FC7-2CC4-19D8-9705-7099DA057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Dagligvaruhandel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DDC0D4-2ED0-8E92-680D-891AE29283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373972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5EECA-ACEF-58E1-43E2-E71435A2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AB1FCF-3D7B-D3AF-D329-BC937B7B8D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AC8613-BD7B-1B7C-B349-1FAAA86D6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893F63B-BA8A-4BE6-6041-C1F00888BC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4F308BB-D049-94B2-AFC9-7B87BE8CE0A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BAF7B2-6D32-2DE2-722E-0360AB3AD9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9B12FE4-C688-DF0F-73B7-E9AB5CB030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2012E5-9E32-02F6-505E-067FD3CF65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8396186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438579-86CA-5A52-E5E3-FEACA53F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70413EF-152E-6CFA-0A69-E5BA7579B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CEFD096-5E0E-03FC-8210-6AE0E98DE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039B0F-51F7-DF53-143A-EBB77DB920B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5C73E9-3FB1-416B-AC07-05B1E72221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D0BE47-1E64-7C7C-9EC7-4C0F73BBD3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C472E2-013D-321F-63A8-E8AF0F65E7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B8BEB1-0736-E103-25E4-C56D3C9798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1683430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34324-A643-7300-AB65-E6A16B71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3B917F0-63C1-7CBC-3446-C9911E022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1BC189-D745-CC01-CC64-1D5A81D7D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E7E47F-4C67-CE27-38B9-018158AA9E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DD9A0C-8FD4-5AB1-F7F2-ECE44B432F8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71E3557-1930-A9DE-9ABB-B57A35910E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A883486-78AB-A03D-2F26-AB6296DFB2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6A0F22-2E41-CA76-DA06-07297384CB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3187317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13E35B-DB26-0E69-A80E-CE18646F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B71BAF-44E5-9EB2-B0FD-26D4C8E94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8063179-DFAA-CF0B-2E19-1AC784191C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180F53-45E3-7E75-8D73-7DB5EDC0AC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40B5971-3B82-1DAC-E7CF-540B226752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7C32EDC-B811-9ED0-615C-28E7C1F39A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5D87CBB-975D-65E7-A881-72023CFE48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Sällanköpshandel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235BFB7-3A1A-C1FE-BD60-F72785E956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0813377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7FDAB474-624A-5F78-91D2-6899A6787C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76370FD-6983-6860-1797-E35F4BFA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149B47-D8D5-AAED-984D-B5EA84980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FBDB4DC-A0EE-27B7-5342-1B62979C3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</p:spTree>
    <p:extLst>
      <p:ext uri="{BB962C8B-B14F-4D97-AF65-F5344CB8AC3E}">
        <p14:creationId xmlns:p14="http://schemas.microsoft.com/office/powerpoint/2010/main" val="30409065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99833-E290-8CA0-20CF-AF74E850A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61BD2E3-24BB-FFA2-9B9E-33FDF9421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55C7805-F490-3400-AF76-A6B820A77E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093D70-C141-E7EA-516F-26EAE06977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65E6289-657B-3414-79E9-3F2ABA0104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3353F44-8B6A-10EF-3A97-94F05F2E52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5580E13-FB26-FA6F-E12D-5A93DF7FB1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A6C3F95-BE42-CB0B-E62B-DD3E5FDCA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25146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2BEB17-75DD-B1B9-D5FE-4A8DB433B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61EE538-B99D-E031-FC26-07F2376E4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D7C361-D9B7-28F6-318F-820D911477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14BCF8-E0B2-F9C4-1187-0C6E49D759E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A71A1B-1792-1448-A9AD-71F52AC67F2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CEA78CB-BCC1-B47F-950C-BC7FC1142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B22795-371C-DFD6-9B0C-69418063B8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0AF9FD1-CC4C-2D20-51C9-4066C0F0D2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2908770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47E635-1831-E475-EE04-38B880D4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C08ACFB-24D7-1D74-0E38-27B503E46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F560AA-773B-2206-ED30-AE9CDB93A6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3D0EFFD-D368-E602-65C4-948DE4F9EF4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4E2EAC5-F5A5-C6EF-7C8E-3A57070B87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CB64B9-8DA1-FDAA-58E7-4B85282CC2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Utveckling av företagets verksamhet,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6874385-EBC2-D53A-D90C-B6149EB0A4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03B33C-3CC7-25C6-B6D7-551320D8A1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343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FFDAB0-14B1-872A-DDF8-30DC5390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A5A43B6-17E6-758E-9C61-30DCE8BE6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EE5E80-0A21-535D-B3CD-6FEA180FB1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88130F-15DA-C5E9-EE27-DD636E0701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838509D-CADA-621B-32EF-C9F193388E0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23D21D-CB8F-5F0A-B197-6EDC1D845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Indikator på företag som övervintrar arbetskraft, procent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DDA661-DCF9-6581-B33E-83DD2AE3C6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01D90A0-4D8D-1207-08B5-CD7D9498DF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3467908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1FC493-3D7C-A47B-E72A-D122D961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3175713-F35D-748F-6157-896AD9947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24000"/>
            <a:ext cx="5400000" cy="490189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2210DE-7C0B-74BD-E996-4E05F47E40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verksamheten, andel företag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54BE30-4DFF-CC71-2ED7-0F2F28A7C9D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8A2C25B-0271-23CE-7BB2-E716045C361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54084D-01C8-253A-D208-8DFBFE13413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23F8C5-319C-31C0-39CE-CFE42D2F3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001DD21-715E-D28E-46FD-BED4AB3B6E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442263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12949E-ADF6-EBED-4C90-43A78FCC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5E16D6-CEBE-0D75-06B9-18B8332863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ED1608-B3E3-EEF8-6DC2-776FA94A2E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personal,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CF85650-D1D6-E30D-750F-B04F4CF4AE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0F3794D-7909-1258-CD1C-67D9C21470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D9EC21C-E40A-4D03-277D-601FD87088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65733F6-BA3D-98B2-2FC7-2B793B42EC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CDA2717-46D9-D73D-32F0-6D0CC7273C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8028064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55C8DE-D8E2-A2B7-9F51-1DCED2AFA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D76053-6E0A-CE8C-0D35-203320291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F249AC-2697-C352-79B7-75A9A41B3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E6ED19-C628-80B9-2B22-30D588CB64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E8707A-FCF4-3FC9-E3CB-640CECE0DA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A6A46A-5BBF-91A7-E859-696594D46A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811B085-CDCE-6E59-0D4C-16359570F8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4164812-6050-C626-4866-857343E52F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1688792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06A857-3641-88CC-3582-2516721A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3B6A24D-3702-CB50-D32C-E153CE2AE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91E2CE-3A40-680D-9097-2CE59A045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3037DE-CFD4-9BC0-D601-E5E9DF5B7D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0B90B8-57C6-6D59-E331-BE1EA948E86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34FB807-CECF-06D5-AE02-18FAD893FE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25CCEB-26BC-83E3-9EF3-B680EF31FD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3AEEE1-634F-7F51-F514-29E8927781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941765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5B7AA5-71E3-5626-0CC7-72AE834E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9A0DC1-1AF0-ED08-08FD-924CB918D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181F964-4611-C01A-BE9C-BCACEFD21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7A44EF-DE7C-D65F-B0E3-8C5CFF8CB4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97E932-2039-68FE-3DC8-F4FBCBE569E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94DD472-DB70-60D7-78B2-A4F47257D3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153DF8-97A7-5437-C0E0-60D184153B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0A0759-FEC0-DE4B-DA3C-33FA67911C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050897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68B4A-6D43-A3D8-21A8-F60C04FF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9656CEA-779B-112A-4282-E3F04B623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0E0B34-9872-8ADC-A5E1-60DA88313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828CE5-09B2-DDB6-E1B0-0A66B585539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1031F3-F06D-E53D-559F-B02AE2160D4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9CC016C-B63E-D82B-1EBF-1D7F203A34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D66CDB0-F8DD-6C75-7975-05E7D1DCAC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574D26D-4078-7025-3EA9-1F37A28A9C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129367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F191E-924E-9FA5-1363-8A98D857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FD58CE2-E85F-74A0-283B-B6019E5A7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26FCAA-4851-C4D2-0BDE-23B1CAB7F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532571-86C5-C04D-04CB-0A550146B5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388FDFF-AF28-963A-C4A7-C4F736AAF3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8F3F9B-C8FF-79EF-C23D-41AD871875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BF38ABC-7F8D-C2C9-F1B2-5BAFD145A9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3AA763-B2B5-C5EF-D297-7D21807130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916723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DFB8A8-0499-064C-79BE-32121A2C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Landtransport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DAE19E-14C7-3F5F-D61E-82D07636F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9E330E-086F-2E38-C529-7EDAF43F03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FAFC45-3DD3-122D-E3F2-67188D759C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B187276-144C-2DB4-95C3-D6F0DF912F5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16BE113-6074-5A35-E5EE-95BB6B35DD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D8DAAC-5EB5-869B-7906-D6F0DC91F2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E6AFFF5-305E-3CD1-D14A-2BC86D1C57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3513679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0142E-E919-64C5-6E7C-8D6CF443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506869F-58FE-3F80-2801-CDAD71E7B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0B27D3-FCB0-9B3B-B777-3770A0D498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1C8116-95DF-7159-4F38-2A4DB109A5E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2B4E93-3843-4580-5450-3B52218933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EAACA6-42A9-1798-ABCA-3DC18E7B95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9E5108-04F5-F9D7-633B-235BF2EEF6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EEF844-3898-A499-3EF6-C1B640038B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437421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2900F9-CD86-D8DD-08F6-7A2DCA6F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257A313-D31A-428B-B9E7-095AECD62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478EDE-BB8D-FBCF-CBB9-B8289D8090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39A3F5-9B9B-F4E9-6251-CCFAB3305FE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1C37EA2-3051-A3E1-EB24-4F088F47F8A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45D1E63-95C7-6AD3-C1C8-D52F5A2009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66CD0B9-FE76-A212-EF56-63D58E7448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52DC1A2-7CB5-7F23-6D92-B1101819AA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055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4B25AB-F0F3-1BA6-D6FE-58E15D7F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441545-8584-BD52-26F1-20202F08C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54A38D7-9E16-88A3-CFDD-68B929BF45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14930AB-5D29-5FE7-6CFE-292CD865A9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A51DF3-B17D-EC5A-E9C1-DA6832854BB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0EADC8-986A-22C7-B194-F5BEABA95C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2E2CD59-B3F4-F2D8-A024-128FC7E671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3AD762-BDBC-80B5-352E-D1668F977F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02536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596CBE-D431-29D2-CEAA-57BD8ABD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Åkerier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1E0CD2-2F18-0D72-B60C-8DC3CA23DA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840FB7-9B8B-C605-8B92-D521C26D02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4A6E29-96E9-F8C9-C24E-CA5A5900B61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2335FF5-3572-2F04-D361-C427D21B04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9B3982-AE08-6010-20CC-B103B29932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64D6AC3-1F20-572B-1121-89F361F954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B946BDD-CA9D-CFB3-97D1-2D91FA2B5E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9531993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8E1F52-BAD3-4FCA-1383-60822F6C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2DA8320-42FB-6CBB-3BE5-38EAE5D79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212022-B644-E3CC-03B3-55BEFEC6A9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4F7C631-2858-9D99-F54F-3A8DF3F450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C4D5694-1060-C1FC-51D0-0AB3BB870F6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273B2F3-1D63-C6C7-EFBD-D22751DACE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428734B-6798-6132-0623-A27B4D397B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6BF57C9-0EB2-EC49-B53D-17B64E26B3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379219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358872-D77E-A867-EB13-E18914AB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FB5823-BF94-E2A8-9857-861A91E39E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E647E9-C02B-A79E-E19D-641964268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3E9736-CC4C-CDB6-8858-2D6925479B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94150C1-29DB-107B-FD7F-2C0032E43A6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4CF9DF8-FC4F-43A1-8999-40BC787B5EA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38072D5-A9A2-6D8C-01B5-DF7FC6A7A6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3E942F1-8971-160D-E2B0-BE85602DBF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5533891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AE1E1F-6813-2532-8D62-EB9BF9DE4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Hotell &amp; restauranger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CC34581-3D04-71F5-6945-ADEDF1A97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5181A7-74D6-0A8B-02F5-1464BCCCB2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63018F-5084-007B-6964-DD19C09060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DEF6C9-16B3-12B4-69B2-84663A2994F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B56C792-0543-4AD0-8030-4DFD9647AA4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78B3BD-957C-F87C-D65D-4F1483B0CF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25E40FF-AD2A-0E85-7E87-F6AABDE2A0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149840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22AD59D-D1E9-7C72-32A6-03C47A886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EE7D9E7-AF8D-3F78-A45F-72465B2CD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224B72-686C-73F8-7552-008C73EAB0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66CA303-D387-734C-6DDC-E7E65D8F366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58EF025-CA67-01D9-8C24-17BD549ED1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866EF4B-CB79-CE4C-3E56-E25987887B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A40007-5B4E-F6E3-7CBD-0952001139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F370CF8-7E20-9BCB-0410-7D84EEC66E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8606777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52E9FD-A2B9-4F49-A936-E23013C1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878962E-3335-4E20-1B26-732D13C22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654961-3D63-90F9-7143-50D9C262A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CA5BD4-A06C-E5F8-E9A0-E4C5495026A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F5A7EE3-F87B-BC29-63A5-BBFE1C7ADF8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180175-69A7-9268-48F8-9EE184F5BB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96F9CC6-7452-08C4-9AEB-278F951B99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A9440FC-B855-0A6D-A431-7F2DE085D4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66837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DA3949-B630-9186-2D1B-122606EC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Datakonsulter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177C10-64F5-7506-1DBF-8C67B5AE6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D80A75-3001-9DDC-82D3-BBEA4BA3F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CBA111-72B2-5E29-786C-B4356EE890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0123E9D-54E4-8194-ACE2-224A8C6709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2DD9BA-F0D0-30CF-6030-8C9331B758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71212F-55F4-E74A-69D0-FE870D1663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075772-B850-18A2-D7AA-35729B36EC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2655962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EBFD7-0AD5-BC99-C5D2-E633D92B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42876F-0E05-4FC1-8A60-CFE0685FC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EE251F-9172-F702-5329-07543E889C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0311DB1-27C9-A126-D743-A7F05309FA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9A5E183-E352-5955-F3F4-668119C9C3C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921E7A-C314-C571-4D91-B7685F0F0E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EF8CAEA-79B0-CA3A-529D-4EEEFA173F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9397CC9-D38F-BFA0-E001-2D283300FC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7903652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EF6669-90AB-E813-A9A8-960A5DFB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522DAE-1E0C-EB91-AD6A-313CD0383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18C51E-6EC6-E84F-FE8E-55CF36141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21D4B1-D1DB-026F-7524-7ABACA0002B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99FAE2-E162-D336-2BBC-DFB2A97723A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ED514A4-A0DA-562D-F3F2-F7619C9837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D35978C-64A3-E1C9-4805-5B13AFF459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35E2AC-09A0-6775-8993-5E871BCD7C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548624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A0283-7C76-750B-2A8E-B6278112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Finans- &amp; försäkringsverksamhet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E079C2-4B4C-7E1F-F8EA-E45DB46DE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5EAC57-259B-BD87-5BC0-A44377BB91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8770F6-7F16-2CF5-F429-BAABEC609C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708427F-0C42-79A1-A7A7-14D81E0AB4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008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9A4454D-766D-3A8B-8918-1032E711D9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576F2F-9303-54EC-34F6-DD890ACE94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24BC3A-23AF-E5FA-4C3A-77A73BA20A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98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473F96-DAFA-CF95-BFD0-BC6CE114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F3C774-0C3F-1307-7D36-24851702B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B4158A-D612-A9AE-C885-1A54157EA2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B42ECED-8D20-E503-0ECB-F08127373A2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8E2403C-4C05-7C15-279F-0D124B2EB6A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57457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A935A3-9B57-05EF-58A1-42C8929505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Inflationsförväntningar i procent, medelvärde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864C6AB-B626-B15D-08FF-8B201EEF15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Totala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C4165E1-108A-0196-3D15-EC52E8B002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5433174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FEF9F0-92D5-92E7-5E94-D40DD1E2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4D080C-4264-6357-93E7-7CB464C0F1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79D75C-2333-26C0-1CEB-AFA7D3FED8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DA0C7EE-5C58-15DA-ED69-E1EB8C5E22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CA952F8-2F78-5033-B0C9-2FC56A401BE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7D98303-DA77-CDC3-9CB4-DDC4B5B0F5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2C84372-AD35-B1BA-465F-CECC5C0379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FFDFB0C-D954-5FA0-84A0-327B53A44F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6675479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429CA-DAB6-5AA5-90D0-2390CD26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C9D929-46B4-8E58-E1A9-C9EF150BC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8885C10-64E7-2D27-05F8-8528A33C1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8057C5-F622-A9DB-04D4-3F93F557E3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AC9F973-4A63-F4F3-C50A-C61E2FBFF7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5194DA-6C42-E1B6-92C5-0E975AEA6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E5182C6-599A-6EB7-EAB9-FC14034EF2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C8E254F-F4A2-E982-B5B3-F462AA24CF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941209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1294E6-27A5-1251-ED04-F8C2F112B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Förvaltare av egna fastigheter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4756A98-DC9B-146A-8E2C-B753CA739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CAB4F7-2EAB-377C-8CF9-80D06DCD2D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D1CBF18-CB86-B68D-AE9F-9FF9787ACB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66FAB0-EADC-3880-1650-68EBFDACC72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51649B6-F1B3-EA4A-1075-1324022116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A15AEE-2A11-C1D4-2619-EC0326C1C3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A6D9BF-DC5E-6421-6365-B9AA73BA1F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5517256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CBCD23-0305-B3B6-A286-A7C3E7F21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7DBB9B9-F938-C745-1056-209F3963E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4078756-E673-DC3A-E7ED-210AAC537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4F1D7A-1945-0ADC-D139-DC4F73CDB4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422A528-352E-DE52-5EEE-130A88F2BD3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4F4EB2-23CA-FC91-11DE-8836000F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F87E10B-32FD-20CA-BC01-79BF88B6E3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3E82875-E858-32C4-1440-CB57706360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870376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1948A7-58F2-5E4D-D3DD-D2CB9D387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3B0E84-FA5C-754B-D5AA-901A472F52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1646A1-5CA1-5632-CE6D-6D739E79C8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F95A67C-8191-C709-2F76-C46A9BBF97F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82E6DA1-10D7-D025-D398-9089FB42A62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62F753-A933-933F-0C06-FFAAEFAB69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249C87A-14BD-DD65-256A-4474D322BE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87FE2B2-92B0-9F44-8C18-B8F3F97D2C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5895655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A21522-868F-C40E-00F6-B0713CF1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Fastighetsmäklare &amp; -förvaltare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8A31478-5C9B-049F-5823-98BC42B6C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B67CAC-94F5-B33D-F895-E057B1D07C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06FDBC-7115-0711-48B0-891C8581D7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15C705C-610F-0A73-9966-1483927A0D5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C2E0EEA-E89B-C6C2-C2AC-15B9E44089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B2DD06-CB1E-E3E6-E18C-D28CF7AFF6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047BBDA-AB06-CC60-1A51-B2BF9A45AB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3486246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D69D7-2F53-FA0F-6328-60464C829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36484E0-0EE2-48B9-7FCA-1132471899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7789CF-D581-FABD-B8A3-C2497CEA42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822FF4C-233F-B42A-4799-8721330D7FF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10F2859-E6D4-3886-EFEF-88E8666C93E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4DE2145-B499-DFDA-DBBD-D539D518A9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D58CC8-58CB-1524-1C25-85FB0B435DB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C91B719-5552-54E8-5157-A3C1B89D4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2196251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3015B8-BCC9-11EC-325B-63A60F06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93A8EF-14A7-5885-5585-AE29EF566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F02C5CC-B236-DC23-7E2D-A54FC6B1F1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AB7354-38DC-198B-26C0-BE4D1CAAE1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CB472C-5F03-B402-ED21-EF78E27C787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F36AC2-74C6-27BE-67CD-BBA432FBAB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B90543-55BB-3EFB-BDD9-3765E84E22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5A4CDDE-0A41-DC92-67B1-5AC8EA6AB1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81462413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D77C90-72D1-9AB7-F23A-18A74F5E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Juridiska &amp; ekonomiska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6EED8F3-33FE-B690-2C18-4F12D2DB5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9EB4040-12CC-76A6-5668-62752981B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114D86-E024-65B9-E358-52598AF90E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F644D0B-1FC0-0169-BB2A-42AB3104E1D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297E484-A637-8210-41EA-90734F7565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734E8F-3C83-E0E8-EBDA-1BAB8475FF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FF921F-E86F-0AA3-7D34-807ED399A3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3233528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4AD4A7-14DB-008C-3619-5B4BAE37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74544D-B186-ABD8-5B24-EAED354139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F8390F-974B-27B0-7243-91F3E0F89A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77DBB5-FC6B-BC69-D88E-BF91685CE8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3512D42-6A3B-DB3D-079F-EE700BE63F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EFBF197-3FC2-08E1-420A-750E425AA4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1849F28-71BA-FE07-A44B-1E50361C54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6C6017-2327-A21B-E692-F828EB7F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0775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C8C35-5D4F-57FE-53E4-1B396B22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63804A1-1F08-0324-3721-5B95C7CF8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FC1200-EEEE-0187-E8F2-A8308F765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Efterfrågeläge,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B0A849-B53F-71CC-3DB7-3D8B729717F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57DFD48-4E11-C38B-7FED-A3FB7E827FE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763E804-1A87-8FAC-D5D8-B0D22B80B1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C548D1-5097-15E8-23AC-56DC9FB41E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8BD7CA-24CF-F87B-8FEB-3CC7DC73B3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05241107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9C6492-08D2-50D5-B098-F0F0CF3E4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EEA90D2-C8C4-525F-7342-E39A52C38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7D0DDE5-2D2B-3DB6-F8B8-BAAA1221C7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8FD6CC4-68EB-D1CF-F2FE-AA9B40D485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73277C-C79E-FF0B-A680-FBC93D39136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F5BB2C-1ABA-3C4F-BE77-3833889E6A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9C2074-63FD-03F0-7E4C-C9A7EEF6F12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7D02BA8-6DEC-CC49-BB31-B37F84CD53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4799829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CB568F-29F9-4E43-BB64-AAA2F2CE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Arkitekter &amp; tekniska konsulter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79CED84-9BB9-BF57-D87B-241BC4453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FBE948-88E2-2271-846E-3F2E03781D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D78798-7132-F5BF-9A84-C7B9F99904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3863C2-69C7-8B98-D9D7-DF11916476D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1090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219935-14DB-A13C-95E3-2DB803A7EB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0B45254-BB26-BE42-9A2E-40DA48F7A2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05BD10-E323-7707-6C7C-CD6F17E8FA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250419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50D5A-8C07-73DF-ED12-55364567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5AD414-D932-B8B2-2E4A-42DE81A09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BDA1A6-F7D1-7B0D-694B-2F89469F2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D124B8-E6BB-CFD2-9B92-A9905177C3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4B2DAB5-185F-D4B1-D591-AE6472A3CF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1D1F421-AB5B-34C4-FED3-C7E4B81FD4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9F8F488-BB12-B4AE-D5C9-4C4471193F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F5A2CC0-67A0-1347-9FBB-D98A873D1F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6879113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AF8E44-B5C1-83E7-C252-77D039B0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7C5857D-FAEA-4F1C-75F5-14AC868D8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BC3A7A-0E47-9217-FFCD-D4BC23A795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7821725-4375-31E9-9069-A55F12849D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2B739D-87BB-4D34-1FB1-ECE8831477C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709677C-5A89-6E2C-0714-8A14F8AB1A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1E1AB5E-FF33-C03F-19C7-E2155BC50E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4FEDF82-A95E-068B-8385-1D6D66C4F5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7278423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9FAA9A-E1BA-42EE-2CC8-288B20BA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Reklam &amp; marknadsundersökning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98031B-0B0E-F381-C52F-DBEDAD5B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65CA661-B233-B2E6-7C92-6631BF4B3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77AC7E-238A-CB61-37FD-421CD9D097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C8C4A21-1E4C-FE5A-3381-A8431AA33B2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EF3929-6C57-8A0E-D001-AEBF7E1EEF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DDA95BA-4774-F07A-2778-AAA79C98FB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597024-53D4-9320-3074-007768CA6E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1531117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3EBC50-979F-ABF0-FEF2-3D4D6927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3581080-9CBA-0E52-A65D-B0D59147E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FAFE3D-F471-2540-1BEF-F4250621F7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F1995D5-E292-D049-F954-6F83B462F8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AAA8A8-D2D6-D36A-8EAE-C22814717E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7A460A8-784C-C4FE-64F9-D7DBC668E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8438EC-A90F-9C2D-295B-ED1E3F1A88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031636C-B114-EAD3-7418-C58A70D385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871515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EE9914-2D58-5371-1901-04A404CF4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FE683D-9A28-B5F2-629A-734B10674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1B3166-E79D-813C-BE0F-1D697C0E9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C2A437-22A6-5DBE-E511-198015DCFF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D59A4E-D071-32A4-F5E8-2F07DAE6A62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7AFFCE8-3776-7297-ABF5-40F9C53D96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44CA471-61B1-5EE5-1C39-45A81D175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157CDDF-5E8A-FF67-3FC6-4336EC59E6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03992795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F5C02-D85E-16DE-FA3A-82439B1B8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Uthyrnings- &amp; leasingföretag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A2843E2-33B7-B33C-A8E9-BFBDC4612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9AF02B-635D-D196-5A9D-FCBCDCA80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9739E9-5969-3500-4EDE-A85F1BE4D9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24B055A-4764-3722-07E1-D7DCFCB78D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30CF39F-CD40-3125-2E83-2A2E0D8E68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BDDDFF6-6749-79E0-7DA4-E1D4307ACA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82A3DD-8623-EAE2-3A1C-D9FA5D5AB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02067607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74E102-DDB4-F150-3D4A-75F9FAFD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3BBB4C-27DA-D7B0-3DCF-2D359B125E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525456-7CA3-75C8-9F22-AC1A8AD25F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C8382A-E831-04BB-F581-0D595C4464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3744AFD-B2B3-1E12-FA71-92887C62773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F4323A2-3A20-57BF-5B2D-E04CDD1F72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D5346D0-064C-3940-1869-DDF3207974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4E9EFC-2AC0-2910-1696-8B65197C42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412146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7E885F-C155-BE88-6B25-D42149C1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5B2256-CCBB-4FE9-9D7D-DF427CCED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7C9B29-C4AB-606E-866A-8F7C81CABF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5955D6-5D10-11C0-F52C-52BE8A72E7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D8177BB-37A7-5BBA-B698-2A093E911C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37D9426-D524-5D82-F8C3-4B75A2B621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904401F-7ED7-7737-7CC1-DD205ECF7A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1AB7C1-656A-6DAA-8262-15DEFD50E09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515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29FA7E-8195-8021-BD38-8C318A5B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A9D1C4-B4CC-253D-28F5-ED657BE2E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373172-7BFC-2D4D-F767-D09D9342E9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3FC555-D004-87FA-28B0-286E8082F2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2AA946C-6E12-80D7-FE13-C7D5B260BC3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306F9D5-3989-72CC-8A95-00EF496146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utfall,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42A8C7-50BF-1675-8040-9504AC1599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810BCFB-F907-2882-99D0-DC37EC858D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29792472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4F15F6-AF74-3D37-E3B3-BCA330F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Arbetsförmedling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AD71F40-B3BA-D390-EBB3-C215E5204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773E6D7-A72A-1F4D-809C-5B3EA17B9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754BFB-9B58-3999-18B3-D2CA5E6DC3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41D7E77-8DE3-9D99-4488-1E6E4CA5BAD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049CEA-5BBD-BC78-61C8-5E04E1F1E4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7A76978-3E2A-F274-E63A-BA3985D766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BAA390B-8B46-74C6-A0A1-9C575197A0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1221127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8C8DE-B35D-66FA-2C90-C53247A04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B3D26D-0BF7-2C58-2E2E-4E6E48C9B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B72313-74E5-8C57-F4D4-85C17FC3F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C527D9-03AB-C4A6-C941-196757E4CF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70914B4-810C-DF1F-7434-E7AE238CCC2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253F1D-6738-1094-9928-8925A87BE5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265D05-8AEF-5130-AC80-6071B74832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ADF2B1-2F5F-77A0-EACC-D5124FBE9E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32670511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36752-E9BF-E376-D69F-0BE59B4D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87952B3-F27D-C5EB-50FA-645B1F136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4B638B-6590-EAD6-9627-8EC190CC6B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2F65BE-75C3-6B72-9651-4060D1E8C45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A0E1B7-9771-3EB5-8B86-7C957715F1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ED8EF04-E620-2E1C-380B-720798AA69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22A10F6-A7F8-13D3-AD16-82A7CDF3F59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AD34EE4-979D-D5B7-B9BD-515B183E77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07697810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9B5D35-2E05-75FA-9E43-8B0BBCFC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Personaluthyrning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D9D9A1E-B5E3-AD25-C757-EFBF182C6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9967509-D816-7818-781C-2C02800EA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A106EE-C314-5D13-C562-BFE35F9C996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2EF3E38-F543-A933-5A11-9CEC217FA15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9E834E-0FD7-0DDD-65C8-2006143915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4A3645-39AA-1700-9AB2-00B87D1427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8C3EBF-60BA-ADE2-377A-DA961CC4163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1290206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6B19F3-16D9-9FE5-F124-1DD1C770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65A6A57-9C00-025E-7FB0-989FA8A22E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E60FF6-96AB-771B-BE6C-A69133A057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Efterfrågan på företagets tjänster,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0E2B03-1C54-569F-2120-2E89FDDA5F6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BC9D4A2-1F1C-2DBE-9D6C-962AD8B66F6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0C037D2-CE5F-A010-172F-0AF5CB9C60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Uppdragsvolym,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B76BC4-AB78-5DA8-7F48-3CC094EDBB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D8B579-322A-8D16-D60A-00E6BED4B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3059162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6B69A-463D-8274-F7CC-556FBCE8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CB3F24-3494-3AE1-AF6C-D219182D9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49BB7F7-D7EA-855A-DE63-FEA2791579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44C577D-D094-B5CB-66E2-CC2FC085C4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E95D777-23BB-4DC1-B121-7AD028990F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0E80EF-0422-7915-4F75-64F05DDDF1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664914-CEAB-E7F7-E505-623D2AF7E9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36580AB-8E24-76A6-5113-41A433D61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9504030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28C258-AA9D-2844-7173-B9899880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Researrangörer &amp; resebyråer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80E26CD-08B9-9BC9-E7E9-C1BADB9F7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97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B210E6-C4C4-DB2F-3A95-DC00A1CBB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 och försäljningspriser,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4B97A5-5F67-D9D3-678D-4760F4D7DD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3D359AC-4020-228C-83F8-268BF14FF87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CD87B02-DE2E-6A79-6950-C625F868A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9AA28D7-0918-19C5-5D28-3260D526FE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C246350-ABFC-2A68-BD5B-60DEB37638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98413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3A41AA58-0621-58CE-11CD-B4957A7DCA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6DC3B26-6363-E515-CC76-443F9705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3B42D0-77B2-D058-EDDB-EBFC8D642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6E96C30-7D86-E87C-340B-D3A706E13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</p:spTree>
    <p:extLst>
      <p:ext uri="{BB962C8B-B14F-4D97-AF65-F5344CB8AC3E}">
        <p14:creationId xmlns:p14="http://schemas.microsoft.com/office/powerpoint/2010/main" val="354890529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2275FE-2119-9926-DD91-53EB9BB5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AA11023-F918-784E-A61B-DCCEA5FB2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50EDB6-722F-1088-E58C-2CCD6B247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0B5100-F474-D447-75CE-343A1C5144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7E9A9D-7737-5A36-8B3D-BB6D5A4DF37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9AAE32-16AC-E6EA-5EE2-F638BFFDFC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Konfidensindikator.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CE97FEE-CADC-1467-4047-C82CAE3649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157EB1-6231-12A7-C586-9B5BABCF07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1285606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07FB3-1AE5-F844-DD79-D3F80E5F9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6BF7BB-58C4-860A-4493-C106337AF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EE5CD59-4AAC-A206-951C-591814F45E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Mikro- och makroindex. 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17C985-F39D-3D21-8BAE-71871ADB06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7A0EA82-F881-374B-3B7B-14A11C9A85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28AA8C2-DCB8-F4AF-0D62-D6755AF7F5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Hushållets ekonomi,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7D7ABC-238F-B0D1-7EEA-3C58570AAE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9F5C0F3-1F49-DD82-37FF-63B4DFED71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75679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CA1892-6F34-01E1-AA75-6E3188DF0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BFBA7AC-3979-D66D-FFB4-F7E97F340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20EDCB-DD70-0595-1187-C1E8EF892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förväntningar,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EB3395-92ED-4144-124B-F29FB93A1B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9BCD85D-F94A-26F4-4B29-E4E1E9E7B12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9FB0AA-F535-F1F4-CF93-441FC65CFB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659F670-0DE5-CF16-1A17-DC2399B17F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91C5F9E-2B7F-1106-9131-5BA746EC2A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676062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3AAA29-BFE7-1E1E-8F51-18FF50AA9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922C8AA-881F-2487-A8C9-A1EBE80B0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7A6C8F-AE59-8C9A-E616-DF106799DA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Ekonomin i Sverige,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FD7A3E-47D0-DD4A-3214-A0CAA1A5EA9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AEB7AB5-2892-FC6A-5D15-042C6CB118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564089-9FDC-3D45-C182-83599711E5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Arbetslösheten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782CC0-31E0-91C9-BF43-4BD58B9A83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BED824-6EA6-B989-925A-BC0B43657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11000082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7E5E37-2C56-21D5-8FF9-A0B33CA1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DF5078F-0CC6-AE6A-01CD-1EC592B16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16ECBA9-99A1-0BBF-7015-2ACDEF4FDD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Inställning till kapitalvaruinköp,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DED637E-B026-A9B0-B4EC-90D33F3454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531910C-CA99-52A3-4780-7356E0174AC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66B7CA-61A3-541F-C71E-0D9BD8E1B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Inköp av kapitalvaror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B012D0-D05B-21BA-B362-97B34939D0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6DDAB46-4AD7-A0BE-E6CC-C50612813D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1611894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9779D0-7C12-EC2E-DE95-BB6700CC4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26B3049-5B20-B7F0-D28A-B40EA0800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4CD30D2-73D6-958B-44A0-CEA55BAD62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Att spara är för närvarande,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7B2DB5-DC9E-BA72-0D7B-0D24108F658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BB86D05-D422-F1B4-6D8A-64FF6FF527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09BE92F-A691-16B6-FD6B-59A900D615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Sparande på tolv månaders sikt,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556F70-F5B5-E16D-AE8F-24B7F15AE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37884E8-46AD-17D9-60B2-7A60262F8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42376226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C73C05-77FF-2029-43D2-6D8B7F8CD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91570A9-37AF-57B4-BFF9-E9BEB2BF3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2E9F80-5C4C-99E4-6336-FE8DE9FFE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Ekonomisk situation,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C3A551-7663-54DD-6652-F2A32A2616A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269D1EB-64B1-2FD4-8568-3E615D1C42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94F137-9286-9CA6-4DD5-95A7ECFE97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Risken att själv bli arbetslös,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38ABFBB-CFCA-B725-7084-59675AD898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3007A86-A66A-F46C-C478-44BEF32BDF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22525051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74BB52-B9BD-1EBF-5AE8-71E2C6587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4F80D1A-4242-61F6-76A6-4EC103BED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57457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219949-C0BD-9277-F30B-F80F3B51F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Förväntad inflation om tolv månader, exkl. extremvärden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E607D4-B188-3C37-5BB8-7CCB8FB23E7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07AFE3-1AB3-FA72-58DE-D78DAA6DCF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038DB6-D227-BD1A-1942-5E4043174B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Köp av bil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C77ADD9-6EBC-A15F-B0BA-461E6CA2B7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E86E25-5155-BB1E-F7D6-4372DC0555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7522748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C83BF-585E-93B5-9F4C-CDFB49A2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A053937-A9F0-1118-2BBC-451B188B8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AB9B57-FCE3-E8E3-0D89-D8C3495A7D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 Köp av bostad inom tolv månader,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A15A21-A1A2-D0F5-F5FC-E45F125715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DDB069-3C11-558A-0A6D-30B2FBEA8E0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FC4E713-BBEE-A6BC-957F-102388A750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 Renovering av bostaden inom tolv månader,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0213188-A860-D23F-8BF9-31C64049E22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E68E62E-9BF4-5E5E-274C-4E51CC76444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4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/>
              <a:t>Konjunkturbarometern - innehåll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4"/>
          </p:nvPr>
        </p:nvSpPr>
        <p:spPr>
          <a:xfrm>
            <a:off x="314583" y="914775"/>
            <a:ext cx="11431385" cy="5197702"/>
          </a:xfrm>
        </p:spPr>
        <p:txBody>
          <a:bodyPr/>
          <a:lstStyle/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Barometerindikatorn och sektorers konfidensindikatorer, sidan 3</a:t>
            </a:r>
          </a:p>
          <a:p>
            <a:r>
              <a:rPr lang="sv-SE" dirty="0">
                <a:solidFill>
                  <a:schemeClr val="tx1"/>
                </a:solidFill>
              </a:rPr>
              <a:t>Frågors bidrag till konfidensindikatorer, sidan 8</a:t>
            </a:r>
          </a:p>
          <a:p>
            <a:r>
              <a:rPr lang="sv-SE" dirty="0">
                <a:solidFill>
                  <a:schemeClr val="tx1"/>
                </a:solidFill>
              </a:rPr>
              <a:t>Totala näringslivet, sidan 12</a:t>
            </a:r>
          </a:p>
          <a:p>
            <a:r>
              <a:rPr lang="sv-SE" dirty="0">
                <a:solidFill>
                  <a:schemeClr val="tx1"/>
                </a:solidFill>
              </a:rPr>
              <a:t>Tillverkningsindustri, sidan 21</a:t>
            </a:r>
          </a:p>
          <a:p>
            <a:r>
              <a:rPr lang="sv-SE" dirty="0">
                <a:solidFill>
                  <a:schemeClr val="tx1"/>
                </a:solidFill>
              </a:rPr>
              <a:t>Bygg- och anläggningsverksamhet, sidan 93</a:t>
            </a:r>
          </a:p>
          <a:p>
            <a:r>
              <a:rPr lang="sv-SE" dirty="0">
                <a:solidFill>
                  <a:schemeClr val="tx1"/>
                </a:solidFill>
              </a:rPr>
              <a:t>Handel, sidan 110</a:t>
            </a:r>
          </a:p>
          <a:p>
            <a:r>
              <a:rPr lang="sv-SE" dirty="0">
                <a:solidFill>
                  <a:schemeClr val="tx1"/>
                </a:solidFill>
              </a:rPr>
              <a:t>Tjänstesektorn, sidan 136</a:t>
            </a:r>
          </a:p>
          <a:p>
            <a:r>
              <a:rPr lang="sv-SE" dirty="0">
                <a:solidFill>
                  <a:schemeClr val="tx1"/>
                </a:solidFill>
              </a:rPr>
              <a:t>Hushåll, sidan 187</a:t>
            </a:r>
          </a:p>
        </p:txBody>
      </p:sp>
    </p:spTree>
    <p:extLst>
      <p:ext uri="{BB962C8B-B14F-4D97-AF65-F5344CB8AC3E}">
        <p14:creationId xmlns:p14="http://schemas.microsoft.com/office/powerpoint/2010/main" val="45420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75403A-91B8-C546-6D90-DC2296026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Sektorerna i näringslivet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D29D57A-B71C-C8F5-46B4-73D77402E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F1B822-CFB1-B53F-B583-7BB7FA2F3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 på arbetskraft,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DCAD72-A998-A9B6-FC53-34696C5E47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36656C3-C9A0-DF2B-C48E-720E9ACEE99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0F95858-6B1D-02BF-7674-678AD26C36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F2CEE9-C253-0F26-4836-4D7DEA1C27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739552-2B04-B592-A8C8-0330DD7A7B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2812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4533F0C-F548-11AC-4A0F-586C70FDFE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79D190B7-5459-9A98-C5D8-DDD51DBE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B185A4-B632-99F5-5794-E566131E2F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6E9B639-0C07-F57B-4FD0-B169562DE6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</p:spTree>
    <p:extLst>
      <p:ext uri="{BB962C8B-B14F-4D97-AF65-F5344CB8AC3E}">
        <p14:creationId xmlns:p14="http://schemas.microsoft.com/office/powerpoint/2010/main" val="388896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7232A-82B6-C788-2C94-DB650944D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6098CE5-DF7E-3B1C-4009-85C91077D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8F757B-9FED-EDF3-535E-F0101A9B91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ADE483-EE0D-FF80-C65E-A2EE0C41C6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C1E9ED-5B2D-705B-2BC8-D31EDE0B11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510119-782D-D862-B11C-D7EFD03609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DFBC401-85F0-A445-B0A6-99B67967B4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F31F1D0-8AB7-6692-84FA-28E4936BD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61538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FF3879-9895-AD77-F527-3AC96391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914DA71-B970-51D9-78B9-8352B5395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781722-17BB-DE68-7826-FFDD3A3DDF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1B2E31A-F4B6-5AE9-1D1A-52B8D5E5CA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BA1756E-5A7D-74C4-26E1-4F4726DE16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54AD5B-F8E0-F83E-DA4E-597868F985A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Produktionsvolym, nettotal 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4C44D7-10B2-AC5C-9206-20E8DCF306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3982EF-F46A-AA8F-0217-0FB31B0F5D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44798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D4EF12-CB19-44E5-C0E2-827112BA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51F300-9AA9-6618-0632-81FD5332EC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BD31C1-543F-B420-7999-31729E79E2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ED3D63-7AF5-86BF-DBBA-1B3FD1CA16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BC2131-7227-E102-68AC-42B78FA880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B900ECA-0D13-79D4-7EDB-503A2B8FFB4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4B032C0-25A2-1A6E-4C04-33FC2CC217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66D5629-EEF4-13EC-7711-DA01E9FF7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0700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4CE778-8A57-AB14-3BA4-FD1392CB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82A9006-71BF-E499-E565-3676CE3EB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147782F-7B97-3E13-23EA-E22BB7462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Exportorderstock,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7E4A80F-BD29-1524-088E-F7FDB7A72D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777AB0-571F-5CD0-95F0-79F3E4B8383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E1DE38-3903-4A34-C0F2-23C30E03B6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Färdigvarulager,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57338D-D803-5EE3-B2F9-5E39FCE5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B968F1A-87A5-7F02-BAEE-4F5F6EEE29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44190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BF4E32-8BE7-B186-C61D-0803EE9C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CE8CAE6-F6C6-95DF-071D-91BA78F94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45109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AE6AEC-10ED-40AD-C572-22B5DEBB16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Brist, andel ja-svar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0795BBC-BDFC-4FA5-1380-FAD879566C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7230F6F-E52F-23B0-D86C-30C765C0DFC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233893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60F9BF-6A04-23CF-6DF0-644ED20273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Begränsande produktionsfaktorer, andel företag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A881315-056D-032D-0A59-13D1DA5E08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BB387C1-316E-6D83-242D-69C5BBF7C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89434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0EEE624-BFAB-8741-F718-ECCC4478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74C1DB4-6455-1935-41AC-CD312AB1E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A1EF12-7DA7-2422-ED22-E6BACF6AAE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Lönsamhet, nettotal (kvartalsfråga)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17BBFB-EAF5-925A-B2F7-6A1B6AAE23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1C19AF8-E086-0DDA-3944-2545800710A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0A0CC6-A707-B1B5-2512-9DE3FB33F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Nuvarande kapacitetsutnyttjande, procent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BBDD96A-528F-148D-0848-2335B8971D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0336E03-AD28-87B0-FE6D-33D2D47D27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0164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9401C7-0690-7A58-7325-3A275C226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9962FFF-D573-6F29-A58A-6502A1B65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93D8B5-E134-EFEB-EB94-9531E1EC2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Produktionskapacitet,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9D6A3F-D863-BB07-A6CF-F5263D884B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82C1FB-7F7A-8964-9770-EDB9A7CA1E1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B54978E-CBF8-F1A2-FB6E-166A382B47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Produktionskapacitet (nulägesomdöme),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7CC845E-AC01-1722-FAE7-2F24E1D686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8B67B12-2854-698E-C67E-8409BFF5B3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16415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5C7BF0-AC1F-31C5-404C-C9DFC576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A83810F-1FF7-5FE2-4950-E41209B90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00800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0D80AB-9ED7-485E-CA95-EA8D04C71A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6F7BAA3-5C4F-82D7-129A-3DA26A3DBB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FB95EAB-3DEC-D96F-FBBE-CCB252214E9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804624C-9D17-BB72-AA52-36BC452F8A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F34C13E-8977-26E9-AC8C-8B3E14ADA0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FF17D15-8F38-626B-AEEF-1410F7599F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549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8C1F93A8-BAD9-E67B-F6DC-99F9AA19F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7DCB4D2-74AD-A44A-4993-EDA9436F8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3AA5B5-80F2-57B6-52D1-8870B47C7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8ACD57-33B9-28DC-5C58-9E1E7C8D32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Barometerindikatorn och sektorers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1589310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03C962-A362-2515-2D71-0F86E0545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9F6D82-BBE1-FC26-6788-EC127C86A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110AA6-4ED1-F980-B6CC-168B868C66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35D226D-BCC0-B59C-6E07-AA1D9015BDC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D59A518-46BF-6F6E-C204-DB629AC1379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A2CB4BA-C6A4-5755-49FD-7BA5B77979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D14FA68-7A6B-9C1D-BBDD-981C373982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D0C35F7-406D-8DCD-705A-C2BE6316D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51661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744827-6BE4-77F2-062A-E10DA301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11569EB-3BB8-FFD8-7128-67E22B0B6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50A92E-0E43-A5F6-8400-15926E539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D00B29-2E77-E21C-DDAC-3728397E0A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DEF81D9-EC07-7B88-3142-4647487F0DF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CB229A-A326-B16B-CF6E-95A427B2B2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6979F9-9031-2630-BA88-2381CC36AF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9F6C8C3-C231-E09D-8E1F-41C29D851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52625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E8C391-7086-934B-BB95-B7B3DD31F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Livsmedelsindustri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7EF58A2-DFCB-C33D-0ECD-1EC8252AAB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70FF75-E221-FB8A-B72A-44FCD4D98B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BFCC449-51CF-8873-0FA6-35255C62F2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F8078D5-EA35-8CDC-F71F-F55AB692EED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D15FAFB-036D-E237-C256-2B767F3AFD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D80A219-FBA1-BDA8-8A2A-571F6C3E8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4D13280-F42A-511B-6D47-AE08989E1A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397594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742875-E28D-ABDB-931E-0246CF42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9691300-4233-2723-412F-3B49A56A6F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D77166-73DC-C4AB-CCC1-3B421ED67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19F090-87B4-7CA8-C00B-070EF1AF74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AC1EDF9-05F9-5FFB-7F53-08CB14C7372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8E7A94-3A79-0AF7-4402-5D1E01D4B2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91B9BE9-2E0E-736D-5037-88E224C25E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3B1186-5164-A4B6-F398-795DA0ADB6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88969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55544-5317-65A1-A63F-96B510B3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95BE2D0-03E7-F51B-7370-AC5B63221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C34ED70-1629-5E7F-F9D5-298E6249FE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5D8792-D749-D648-FD90-F079EFFA17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92ADD50-C63C-F539-AC9E-0DA01C93115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622540-9DB1-2546-BAEC-66AE904F40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50AA1A-0A73-28EA-0CCA-CA8962D52A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1BA8584-6C3B-F510-2684-FB82F7B87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5976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766616-1DBD-EFEA-54C9-754E1154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Textilindustri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4CC7AD-8A67-CF7D-D078-C44696FBA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58F87D-A25F-BD70-9DBB-E570EC7BB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CB6B1F-3F4D-5B8A-1422-B0C190F4F7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D6B8495-A76B-C27A-5A12-7C8FC56742D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9DC0F06-34E6-733B-87AF-2DA9C841F3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B2405F0-4C58-C752-F8A2-E2BE5E96AD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E948D67-5C91-9F21-81BE-2021F1BA80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2008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863EE-FFC0-894B-DB22-EB66AC6F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D5137F8-011A-B20A-1A87-7B01CDE42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BD3519-6906-A28B-E567-541EAD726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64B6BD-1E9D-D3A6-A0C9-9BEF0DB01F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8AE23F-5928-7689-4704-0903817636B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128873-A560-1C8C-FD14-E241BD5ECB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CC22DF8-E4E0-10C0-61B2-62CEBBFE9A0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040A3C-0095-91CB-E951-9952217F0B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7700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6E251-3A0D-605F-112F-C77AEC77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F20632F-7945-625E-0FC0-5D2F9BE83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C34B19-A4B3-A739-6538-31765028F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036BE4-0D45-A933-3A54-6AFDCBB3E4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FA32C84-E00E-EE67-A415-10356B93B32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9B5CD61-4220-754F-A6F6-E69DC3B545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0BDE39E-BB8B-8AE7-F337-BC5208167A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651D4BB-E597-8291-7ECE-5F3AE42AC9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91963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D73A5C-0C74-3B67-F38C-67039588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9254728-62F6-916A-23A0-8E302874D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C7A77C-BA4C-3652-381B-3B640C854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185FA6E-1BC2-6F06-CA9B-0F775B9367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A540243-3AC4-C319-52D3-1523E2CE201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4CF401-4CDF-E303-B7DA-459D3FF7BD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23F60C3-0418-5E31-57C4-7A6AD380CF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99D4A1-8AF8-2569-9A87-81CC73BF3E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9581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CCB2E-6C80-AE11-0637-1A88C14D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3F87D3D-8BAC-0E33-F112-3A69ABCC4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6E1101-E606-D337-8AC3-1F85B5ECE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8D9636-57CD-1933-CF48-4A007BF06F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EB1C0D2-AD51-B30F-E238-C920B9CC469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52651B-CE3A-72DA-9B13-3442E0C55A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B1508F7-A6F0-D8B1-1CB1-67CA7C071C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A2844CE-C357-86F8-257D-DB055091B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657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246FE-5A7D-2AD2-8487-FAA346A64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Barometerindikatorn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D3961E5-06D0-BD2A-AC58-728DB6B8F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53F7AAD-3309-F4A0-E9E9-B25101D417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D92701-18FC-F537-0132-4BAA4AFF50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2AE9D1-6F83-B7E9-42BF-269FFA53BEC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52132CC-316A-F3E8-761A-55E1D987F7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E85E5E-5B2C-2037-132B-80E102FAC2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471EBE-1C97-73E6-01E6-E2EC19B6FE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372668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A06401-4C23-A85E-27B7-6FED3FF75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AEF9DEFC-D44B-B566-DF60-B9AD66447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E87A1B-948E-3C58-33B5-0DFD3FACC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41A626B-3251-7D6A-F3F2-2934841216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2C822CC-83ED-42D5-A3E1-44ED21C51B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6C41812-5C1A-EBAD-C45C-CF11D1B184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A376F00-993A-77C3-09BC-E3DB5CBAFD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194031B-FB81-8B2D-C760-360F9FA40F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4733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747F86-38DF-FEAB-3395-761967BA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Sågverk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5D62A17-0FBA-25E8-DC4B-5624AE3F5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D8DF3B-DBFB-DDB3-7DA2-3A7E815C2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BAADC3-A9AD-D16D-FD2A-19C93228336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E154626-6C74-F785-FE44-090B3601DE5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79EEA04-7425-F634-8F32-49E57C029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E8D22CB-4E8A-0E31-AB19-0A99577BC7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A1A3055-4BEC-D571-07BB-84EBF75E8A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144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B60E18-0EF2-BDFF-02E7-298F8F64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02BBB12-4A8F-A55B-44EF-3B6FD6C7E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40ACBB-9FF7-DC8A-6F43-66F32F6E55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A317C4-F1FB-0F92-C6E7-F4639A0A4C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7945BEA-D789-CCD3-B678-CBE300B92F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BE0CA14-F5EC-81DE-3A25-9234AF8A4B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F2EC628-6939-7DC4-F2E1-B8C6336189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95E73C2-59E1-B8DE-10E4-1F59106298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0955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BCF7CC-FFBE-CC5A-1C0D-6FBD352A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EACF2EE-DDBA-B8B3-7199-EDEA020D4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46FE6E-86B9-BE94-4513-C0E8FD70DE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906816-CB9E-9E51-4060-6A4309DA9F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B999901-58A6-CFFC-DB52-1AC14998326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E559411-441E-7597-67A0-2B552834C4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B2D8C71-3602-C559-FB73-FF48976A70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74D23A7-7593-F5F8-E841-2A51F044A7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378308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58A9D6-D5D1-C0FB-1922-42207413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Massa- &amp; 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BBC74CB-B502-8BF6-3AFC-5C2F35481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0FE2DF9-74EF-CBD5-F354-718E572802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349FE11-4A24-CF3A-1C7E-C37BF3C984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914222-FD25-62D1-D368-93DDB4D7A77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3CD9D0B-058A-0D22-E34C-10163D4495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1A665A6-1280-249C-1323-DDE7054427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752F6E-210A-1088-6567-EB3B38B992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366206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8F4ED7-35CA-5B31-2D7F-DB8B3D29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9252A89-34FD-EB34-F5E2-E9309BFA4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C60963-EA00-13FE-49BE-04EBF8BD7B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1DBD53-650A-1867-15DD-B441F3B9015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61647E1-75EC-05A8-9247-B971B790F1E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E3EE1B0-F928-AA46-735E-E80884AA45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499F478-402D-2472-BE39-BA79619016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E84AE7F-B120-1C6D-A105-7C7375C24D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38994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BD54F-4FC9-7E86-6B98-9A681B3C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C3A961-AF9F-B2FD-8DD4-7E9F88136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B0FCB7-390A-7837-A569-426D6E28F7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46407B-E384-0195-4250-F98907128D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34912B4-0DCC-DC36-C368-F8DF995F1E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74436E-7A9F-2788-AE2F-B7A3BF0F07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79F3B0-ABD0-2113-D5FE-8B7F8AB0FA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7370E23-F8FA-B292-ED53-9EE5BBB67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0672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ED4828-2B43-52CB-47AB-643C31E63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Massaindustri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E073418-828E-819A-EAC0-3E9FF69C4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7C4333-167E-6B1D-8CA3-1E469A69A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32CA5E-1A18-2F95-D8B9-53661DC8F8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8DC2944-7168-F524-9234-ABCDF59851C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C91CE6E-B499-D0E2-52FC-08B10B66FF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AE36F4B-81D9-713D-7F81-24EA6D3A84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0D69F0-F18F-FE66-6A31-6AB71A16C3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1702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9310F9-9E66-7C30-59A8-E45468AF1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6832FB6-64AF-E12A-B88B-221F1E5C3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A748F1-EBF6-688F-7DD9-A8F5F572B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E43DAD4-48FF-D233-1A46-AF177C500B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BEDF438-5086-5EB3-8B99-1A74E25494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6A26D72-9776-5CC2-0212-B10EB3BA5A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EEE7C55-8B3E-DEFA-8C8D-FA546977F2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E7CD4E0-7C8B-EDA4-5C23-DDC5EC2F66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3428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7C332B-6FC5-EF7B-7321-42C23749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EAF468E-CF80-B1EB-629E-121C6A880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4433B0-6553-76C5-E211-D7D14590C7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93DA46A-0B89-9ACE-5B1D-9E7A7B8F45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89B6972-0A21-60DC-D208-4BB3EDF1665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4A13134-FBFB-B09E-DC5F-544E19181E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035B9EF-7635-7B58-715A-4C9AA59DBF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1D07F5F-0A0C-86C2-6CF2-7C9999F0AC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9546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5821FC-00D7-994D-3975-FEB8AB1E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2BB5BC0-7894-8892-4415-C65EE17CA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EB5B6B-8A36-8D95-A737-04A09D8D8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636D14A-01AF-03DB-4770-8B2FE225514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B8E45BF-900E-2FEA-B1FC-07922B7A251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26E068-6586-2D05-477F-5481C1014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D06C1FA-3BF0-3B51-2D8C-411C98FA4C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Handel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66EBD4-8DB1-234C-6B2A-C0D1609611E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48933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070DA1-5FCD-2196-BEC8-F1BEDC8B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Pappersindustri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BFEB24-0F25-666F-69DC-08DE48C9C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FC78560-D504-2FDB-5428-74A8CADDE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8A3230-800D-0D68-F62A-0B5FBDCA897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B104EC9-8AD8-5EBF-4A83-D3E7DAD8C7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6A99F13-F0C3-5B62-B577-68E41C2DB3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609A202-A836-94F9-F02D-EA640B08EA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3C0913E-CABA-A3E0-8B51-5897C2647C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94541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ECEB2E-85E3-489E-72FF-FDDE8DC4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E50DC68-AFC7-0BF2-0F8A-3C8597E7B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DB037F-3101-90A0-1362-899473F63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E54D7F-6486-2471-D032-E9760C5D74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034CC0E-7961-5F4E-E4A2-92341539DB5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6F3B5D6-EF27-A887-34FA-990B65D485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08EE13C-4A64-376A-60B9-46147454F6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451CF8-0C05-B055-AE79-F096B0B269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45950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43D9CF-70E9-071E-9495-E3714C87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B8A37E2-DC49-1E25-9BD3-AC6406644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6E8FFF-BC0F-FE8B-D385-32B8732D7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20B1C98-36F9-E547-0FBE-1D6BBAFBE28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6BFBEA5-898C-9B5E-8548-072F2F30F83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A57412-7A88-3698-3A71-43F07692C7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51CC9D9-915A-8FD2-E601-B3EDADB330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0BF5FE-471C-D2AB-C990-5E97705BBD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39581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A74AA-1C9A-71A8-6D18-41315B12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Grafisk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D406A79-892D-31AE-2094-AB836D5D2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75893E-9BF0-80EE-160A-E06AAB0FB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01C314E-9F95-AEDF-254B-45A5B193F28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110E0EB-6194-DB17-BD65-6AB45C878B8D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CDA8E87-EC98-B920-1795-255F817727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BFD65F4-42D6-8F3D-B33A-7C885C49E3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4F9667-EE30-2F91-2F8A-5699DD3E39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277765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8D4313-35C5-CCDC-036B-48308744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67DE84D-0B2F-72BA-C792-6D8573F5E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74056C-9200-05F8-0FE9-8246D16A62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04906B-66D9-43AC-4AD5-9244F19AA6B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F9CFBF4-1750-EFF8-C1FB-15064F55691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E341F0D-D62C-9447-3724-3BF530A042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EC1D377-B8AF-E003-2AE6-595E0DCBF1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20A77D-B4A3-C4F8-FD33-07D73281A7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51508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567EE3-93DE-F090-32D6-345B6D79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848F33-A839-B543-0113-67B94B3E5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06FC80-7A7F-47B9-B840-98E8BF622E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CD37C5-BEFC-D0B2-BCEE-4A37765BCC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4BE7D517-64DC-487F-072E-AD14EB58B21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E133F32-7746-21B1-2442-D217F78FD4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4326BBE-F5A2-7F3E-CCE6-48C8A356E5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590C2CF-8AFA-0AD0-B299-ABD143E4F9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71136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AE3A08-A6C8-1FFF-F3E6-47E9D7FD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Kemisk 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F294316-B946-E6E6-3529-2F715CC34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4F56D5-ACEE-E792-A8F1-745C637F9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78598C-BA3D-467F-D1A4-C6BFBF37DD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8D158B8-D178-C059-D09E-1B1B5064530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BF7488-F688-4CC6-7F42-04029D209D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E64E9A1-847B-870E-4EDD-D162578E8F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F974AA7-030A-20D6-7FE8-8B3A285601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50633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288C8D-C815-7058-B854-BE590DB3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100D8F9-4A1D-3604-6EB9-B74FBF49D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B9E38A-8223-1223-65D8-2366997600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92456E-C886-EAF3-031D-D93F89AAC3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24931D-3F33-4583-41D9-5E9DD27240A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9961B71-357B-EBE0-3C0A-91AFCF4122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2620864-A87A-1E1A-E361-0299230646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8B14FD0-8C98-B8F8-6C49-FFAFE0D7E0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72507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D7D390-75B5-86C0-63AA-20F966244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A0704F0-1AB6-416F-04E4-CAEAC6014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F68719-2AFE-FD90-9E59-DE778E8FD3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AAFA11-E260-8318-E75A-22A37DB7019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F69B3FC-492C-534D-7F46-EE35806D9C7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C7B996-8C6A-B5EC-5AD7-4080B16C2A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A4B8E7-19E0-5DED-A2A6-5819B0D746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68C18E8-3A59-C83E-A1AF-87E2B71BDA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16431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27760B-0D3F-883C-41E2-C8780E6F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Läkemedelsindustri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773C769-0829-BB8D-DCD8-8112B2CB9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5B0A8F-55B9-0090-D930-70D5E75A71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63FE2D-4918-2026-DAF2-0052189481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0D1963-0E89-CE50-35CA-42E4301E67E0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C3D6CC7-2A6E-7DE8-29F0-C5EB874C72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6702F4C-4C4A-399D-03D7-3C76D0B8C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6F1F0E2-3A48-9DCB-9CFE-3A5DB2CE3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14303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9ACA9A-83DD-D8B3-8D6C-0A468243E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Detaljhandel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DBCD0B5-8D3E-16B1-0E65-8C57B289D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B0A5D35-F161-1B1C-FA2A-CD0B02C6A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00F9264-29B1-167C-D2E1-13DF3B532FA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28A2F74-7C08-CBB3-BCF3-E7C3B38A904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5AF38AB-CDBB-70F8-F580-1AF3C833FB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825E2B-8C86-3E94-28DB-B5B97F6195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Tjänstesektorn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8BE6F50-651C-EC7A-A774-E3C17C7DD2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538430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1621E8-3F89-3E94-4031-43D7F1911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535FAAE-1D12-639C-44BA-E41204B9C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3B44598-41CE-04B8-F113-332C85DAFD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42FB13-35C2-0A2C-5F8D-785F52B07F0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4C27645-E96B-EFB3-269B-A72014A338F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DEAB4E7-D0BE-E139-1EB7-5CC728C6CBC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3C23938F-84C7-C0CE-6626-70F99F63D9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46649DE-2AFA-3705-2025-7BA080D573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630443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94510C-F18F-41CF-69DF-DC111A1D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D0A00DE-3BE6-7871-2EEF-F19126B7A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0CC8BE-3412-CC08-6B48-A86A924669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F89E4DE-8C36-D04D-DB00-F15F4C2F40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0B80CC3-8B68-3C2C-BCE3-8EB16428CD5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AD3400A-65D5-BAD8-463B-B3DD4BF66A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8760CB7-DEDD-87E3-041D-681BFE02FA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638548B-E920-7E54-B2F7-EA598A677D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5166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7333D8-6E74-5193-8316-61B06E6A8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Gummi- &amp; plastindustri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7BDE8D6-4AE7-D1C7-A9B5-79A0A9E1F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A37896-F07F-E7C1-836C-0AAEC91A96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D0A47B-D08E-29F9-EA02-5795B41C20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E9CF975-25DE-93B5-4470-D16D68C42E6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4203620-E742-7636-9C43-3DB974F0A2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362FBC3-E920-6E8E-CE5B-708664320B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80BD81B-9AB5-0419-D8AF-A35B1DCB9E4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99726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A40CC5-D620-7821-F53C-3FF36078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F102369-891E-9978-1BE8-38C16220F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EE3760-9280-6E72-347B-7A3D7F0E48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56D7798-BC13-68AC-DFAB-3F8D90AE85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0A91B01-7FB9-FB81-3939-B799C1B42EA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354A9CB-5C45-6DD7-4672-7A7002BA2F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D2115BF-6F24-CC80-382B-CD283886CF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ED64B7D-A376-673F-96A0-1B200CC040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60623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98D498-8916-F5A8-5224-3CBEA8E75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0E894D0-4F4D-14A6-3F07-5EB9E2F34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728D7F-8033-0ABD-536B-1C80AE6DE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64022EB-C7E0-472F-145D-C488CE38ED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64EBECB-4E6E-D302-1F0D-E514A1AA93A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52A82ED-2B10-96F1-AA3A-B7B9FE53E7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BE1A22-3E6E-8741-91FF-1A9919027E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23579FD-E486-D38B-0D3D-EF44908314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776770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14E691-BCFF-3727-62FC-2ACFAC12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Jord- &amp; stenvaruindustri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F33481C-547C-2872-3AD0-F3B42C87EA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E7A6F1B-DE73-5D51-1F35-DF0D608A8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99B1A2-06C2-D01E-7857-29D19888E86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3AB5829-76A0-77BA-B42A-83ECEF058C0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7BFB8E5-1BE2-72F6-3C6A-15A6A125B1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A4CDB9-85D5-652F-21A2-3D9CF4EE82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51527FD-CA7F-70A4-C821-0F515B6F77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56207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FAC811-5624-47BD-4C7C-50E5E5038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646E87-9DA9-D839-7526-A72D484FF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A1F548-3C57-C85E-969C-F3B5CC5586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2FE508E-3242-F5AB-C17E-231445BCDB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16D46D-440F-3CAC-FA41-C39C04C59A8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527A7B3-0BB7-A693-172D-1D54A9BA0F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F2AFD3-63D3-1EEB-F0CA-F5B49F5BB0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DD73016-2ABC-A7A1-C0E8-B6A40767F2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66547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D1D0B-B6F0-07DD-4528-D06451C9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C451B17-17BE-1122-6EC5-BE7D56BBD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3379027-D2BD-FFEB-B7A0-9D2D62F353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8882CF4-42A6-4796-7971-18D18F6131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9EAEF35-EA67-6954-0EC0-3D9F0563EC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F5F37E4-9FEE-8FFF-9F28-216AE9E4B5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45C6E06-01F6-824D-07C1-DD1C545F5C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6573D60-4C0E-39FF-8C46-EE0ABB9197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87745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BD53E8-B978-2274-8349-138FABFF5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Stål- &amp; metallindustri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5152488-1AC6-2A88-D4B3-D37807F02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B29BD0-9A45-A48E-4BC1-A2BC22C5A6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414F8BD-BF3A-6988-CCC8-B9938FC4219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C6C9C89-8B0A-8625-3AB9-876990B3F1E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F9903E4-739C-B8C9-7721-813265F861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6C2E18E-4466-DDD5-669D-9754DCA0D9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4B732F-E88B-BF61-E0CB-DC15CF6267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54498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16300C-EA12-107E-A406-565B8CFC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CEA5808-CD56-EC23-347B-79C52FEA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E383D9F-B1DF-946A-DF5A-811CCB5EBB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6C4072D-9F30-4A29-D9A5-1B8DF61113F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8209EF-9DC9-64FE-845E-1F462209ACA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F451AD8-3D17-7657-4553-D513254518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AD0E626-BE24-715E-17B0-2A16C966B90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FC58938-4FCB-0352-0F3F-E748C3923C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88775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8913F-921B-D519-934D-5ED24DD2B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Hushåll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4E546115-3853-9B61-F7C9-01FB255B3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07D657-0ECF-9EC5-39BA-36F9E6AFF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Konfidensindikator.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7F421FC-8577-6D00-3F8C-7C3169AFD2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49A5AB-7BA8-9CF5-66F7-9650AC73B283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0219FEE-D15F-3A34-69F9-EDF0F21952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307A913-259A-9723-57F6-BD09969C07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5174631-FB34-08F2-CD9D-FA42E6A061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51564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451CB3-B96A-CBF5-B482-9C6628FD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0F22564-265E-786C-0446-D74EA0362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037DC0-F25A-F77D-61AE-13B3284A2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58F6CC7-0BB4-B3B6-62B2-5D2651C894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1944593-AE57-99C9-C94A-37BB61090B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318410-2E4C-73AA-48C2-364D2331C6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96C0AD2-254E-A4E1-6E6F-9CE0617CEC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96F8524-B2DE-22D9-977E-FD97B7718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61455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5F4476-8372-6FAE-DBD0-10250297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Järn- &amp; stålverk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38A2DA0-556C-B250-18A1-10AB290B0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9BD3310-D358-B9D7-1BCD-5893D91D4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EDA347-EDD1-64BB-E229-7FED0309EA7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9753E031-7C16-18A7-F26D-18235DC5A501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ABDA346-2757-5E8D-E758-77BDD5704F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A09FBE-00C5-AF99-ECAF-62AF139C87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BE4C125-5634-F344-A4C9-71A17FDFCA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66488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03E771-7708-49FC-963A-2C168628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8CC197A-1BCA-F6CD-2C06-064F28973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5D4C32-AD73-2B78-995B-DCE56C296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BB998C-D8FB-0B74-1D33-A3E3EDEB64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F6438A96-0182-9D39-B650-0AEC3E8329F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471F995-AC29-2810-2863-3CFBB3991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175AAA9-9A69-6F73-EBD7-2C3A4C25D1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DFA768F-1A7B-F519-9AF7-452B68114E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855277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5262AC-FE1B-9AEC-9CD9-68C45E1CE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1FA8062-E505-FD9D-B38E-F94D002CF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FED58E-2135-B69F-0D34-D9197C34B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35D87E-CDBD-4BA5-2E80-AC43E65F95E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57061F3-601E-9DC9-403C-B95D84A529B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0ACD191-B4B2-4CDB-B8EA-3444170EEC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CA14BBC-B582-68E9-4BDB-2BDABC4BEE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5C90109-7537-6B20-80F1-23D0108A0C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34826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666837-093F-36FD-2B48-6E85FF25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Metallvaruindustri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BA5BFA-6534-0E5D-3CD0-CB53444C0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D5B7D6-332B-08A1-E429-94747DDBA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AE9A9FF-6341-B97A-3BD4-EBD84A64C8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F995464-1821-2DA1-18FF-C49A2D853A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F67EA4-BE82-6760-B767-4BE7C223BE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6B7F646-9B4A-8D40-6321-923DD0FF40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00864D7-9B29-6180-3FAC-FAE7280583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602533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2A326E-BD31-D153-1728-E44B24ED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4D60FA1-947D-C1A3-72AC-66A46F81A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4EF45A-F388-2CF9-9BFE-5B9AFF04E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128DEFD-457A-0919-1E4B-67CE1B6778C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AB67E36-EEAF-8C66-5FF7-4F7C419012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15A0B4B-A39D-2443-D982-03B6A8BC93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F02D6E9-8365-B88A-D717-452A1AE8E1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1879532-DB09-27FD-62DB-A2CEBE3658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103147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DA77FD-B134-FE16-F3E8-F3B5E203F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E2D03151-2523-D6B3-0204-E796777B0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22A891-4D96-870A-5DE7-6E2C55549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1AD103D-EEFC-0588-5AA3-5FBFDD86786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5EF655ED-FE82-D5C5-BE51-D74D6656D9D8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A559B29-A9A2-8FB7-E77D-0EE1D0F434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51CC8F3-07F4-8576-D7A8-502373D4B92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5E38140-78D2-4429-3BDE-C4C54FB5CB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20741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BBEB9C-69A7-5CF2-0E57-A0BBAA668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Elektronikindustri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8A81E9E-3D6C-73AC-DCD9-9A927A5E4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A2609B-10AF-EA55-35AE-D6ABA1705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BADD01-D621-61AB-E0D7-53C798A754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14D9171-5BBE-2F14-9DD1-92F50844604C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6C889B4-0D3C-4704-A143-D71EC3ED4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7C739D5-0D27-3EC8-6A64-8123B83605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2293E76-9879-4E12-3BBB-679052F99E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848571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CD920-3096-57FA-A783-FAEB028D0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F1CC114-6E64-1CB2-56D5-8913349EA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9DCF2B0-6063-54D7-F1E1-0B739493B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5CC1A9-8199-9BB2-7501-62DF1A2AB67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E2A8781-08D9-8324-39D8-91349BB9E5F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16DE115-229E-36BC-5351-A817B458D3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35EA88C-EE0C-630A-5AAF-DF76185B02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D658103-5966-F3A4-3481-47A06F22B1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0385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C10794-300B-F006-BCF5-F8AF1A6F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7EFBA02-92EA-E94C-C50C-42F8F6ECD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3F7597-8DA5-D88D-7043-991BFC083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16CDB88-7C47-9A68-5741-6E071EABE7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8BA974F-F45B-9673-773E-4B043B934AD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4C492485-F10A-BE77-38F2-AE0CD1300E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8EC1AD0-1AB2-AF5E-42F7-BDE0DE4AED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BA43BF2-B301-560C-D1F0-0662517FFD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219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FECBFC4-A107-1D59-A01D-27911189A7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5541196-1F1A-BFD4-336C-385B9760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69F9F8-D032-7577-1FDB-82C6AE85B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FBF910F-78C1-7F33-FF56-73EAC8F5A7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Frågors bidrag till Konfidensindikatorer</a:t>
            </a:r>
          </a:p>
        </p:txBody>
      </p:sp>
    </p:spTree>
    <p:extLst>
      <p:ext uri="{BB962C8B-B14F-4D97-AF65-F5344CB8AC3E}">
        <p14:creationId xmlns:p14="http://schemas.microsoft.com/office/powerpoint/2010/main" val="22336522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7A5CB9-6B19-5AD0-4F41-726AE00A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Industri för elapparatur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C5D48BF-5ADA-A078-DA33-1482EFFE5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EF11FDD-8350-EC04-56DD-65EF61A17E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247836-D472-D138-F06A-43AC594D9F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276A2CA-C1FA-3ACC-0078-F15D8DD9ADC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909101B-29C8-A1FF-82D1-C61AE58E02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0B638D9-B2DD-2293-F29B-C748683071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29AE78-A335-FC15-B246-7FC82A76CF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868577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485C71-9DB1-495E-6481-3F83F8DD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3FA94DB-A646-514C-2047-7B53AD4B3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677B77-82EB-A094-127C-87E334E8D6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1F359C-4D7A-53B9-95FF-8E5EFF4044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D26E1CC4-8766-BCE7-735F-77943C7E45E3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CA3CA03-A222-299D-BB8E-2D5F05753A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1A022D2-D601-EEFB-220F-A019817E37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786D97-C822-0D9D-375E-F8F945F769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2638851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32A746-38B2-0CDE-89FB-D70F8460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BE86CE65-112F-029A-FE84-CF54EABE3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9AEFF5-3973-9B33-51D0-145A273428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AA3EEC-430B-B3A5-31FC-2140E980FB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67C979C4-C9CD-A03C-D00B-B5416225B84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A89BF84-E70E-637F-4571-3F50A98273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8284709-DDC5-5B65-51E1-12A2F4B9E7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61D1323-A12C-3D46-6641-D06A4B3FB3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283965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76AE3E-2721-8AD9-A683-D9AA3DC5F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Maskinindustri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2B10E14E-1E3F-39A7-2212-933D46190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477C01-2FE3-6235-9AD0-6D9CAA11F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EDE962-AD60-C9A2-572C-C5E9B2A79EC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1C28853-8631-E4B8-FA81-81361D69D78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6C1F692-B869-6CAC-935A-40C97DF342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0B019B4-9972-C638-AB02-ECA5DDC17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99CD22C-34BA-3EC9-07E9-20C6ACD1D4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3869014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E38B4E-6AB3-370A-0FC7-E4F3BE45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D15A5F7B-D610-8F94-2521-6E24C4A1A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E364E6-03AF-D525-3907-097849D42E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7CCCCCF-1CAB-AFD7-4287-EB8E675F284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A5956E7-8F45-3FB7-461D-21E99D44D95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9775BBD-810E-DECE-98A0-50595098A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81C9BCD-54E5-8CFB-D162-0ACBADED41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A9AE65F-550B-0A03-30EC-84A276F348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808437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31857-0221-5ACF-6577-FCB46C075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5B56D8B5-B7B8-C419-2C11-3EABD96B0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896E1B5-63E9-7BEF-0D92-CDD94B1B6E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E1A6DA7-3A77-00CA-2620-71549D80A6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DA67FB6-BB31-9179-C38C-EF71D2DE5BC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A995B6-8825-2F28-F709-117344B7C4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ADACEF1-ABB3-BB90-5BEC-AF46C78FC3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9521E379-3480-074E-3E44-08D03A1C63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910746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A22337-ED0A-49C7-A597-3B16F9FD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Motorfordonsindustri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9992EC-78A2-341A-89A7-0281FD882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88980F1-285A-ED3C-CA27-D84DCF1B8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E62482-DBF6-134F-70A6-61755777FB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BFC92301-2B9E-9138-2AAA-885BEF6E47F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450125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59E5703-ECB8-A4EC-8FD2-30419E0384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C1FD05E-2D51-B5A4-D9AB-AE11CC39FE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EAA066FD-16E3-4EBC-CEC7-07B1A3BCBF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689231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9D5108-42C2-2144-F72D-231848A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F31AF69C-64CB-00C1-6184-D7F408639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3D40ED-031F-6459-BA60-ED509FAF34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6E3BAA-D08A-5136-9D35-DE262B3C06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63D90BA-0B9F-4ADA-BC04-87C520CE59F7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7A70709-0291-7F5B-5316-3F3BCB1B4C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F612388-9167-8530-53D7-F8DA6B17B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74A9935-FCEE-0013-43DB-D9574B52E4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14869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128A64-E5B7-BA50-A61A-8519F221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D69D0D-8B75-1805-3C79-3C3B94638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F33FAF-737E-1715-D70A-81D9A25581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44092B7-2956-8015-4E57-0B12B58D55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643ECD8-F42A-C034-7F2F-79E1A4CEABA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4101843-A975-1534-084F-DABB3F5BA4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C48C9AE-3CEE-D13A-4789-4A04EC8B66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91BD79-00FB-7D4E-64DA-8C10396595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360592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F480D-4D5B-07CC-32F9-219B6066F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Annan transportmedelsindustri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C407E6D-6833-05BF-1F46-56F9B7181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130D7E-83C2-9FDF-A8C4-001EE57A4D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64DCB9-BBA1-F2A2-1435-F82A40B1D4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7016D0B-636D-892F-7589-02ECC2C5623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F1EB2CD-2C3C-1727-5825-174EEEF29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596DDC1-EAF4-2BD0-5035-720D25DA163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A62FD5A-74C4-1743-EF60-80EDF27276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121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E5401D-A690-2004-3FE2-55411BB7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Tillverkningsindustri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53FD0EE-3175-89D9-BE4B-744557FD9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3893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3ECDA8-6907-5E74-E050-CA3D8497B1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AAC640D-8B28-D514-CE4F-A5C846F888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E136D9D7-D86F-0DD9-D37F-82611FBC9E2B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400897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531FF3-C624-55DD-FE63-2955D9652F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Frågors bidrag till konfidensindikator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8C6A4A-5645-AEB5-A650-BFAD715159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5498039-865A-EE65-708C-09F561C9D7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151775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854473-F420-9369-DF4C-32A67D07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12B71B4B-849C-F242-3F00-15063382F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7D70E0-4396-20EB-9DD4-5E12B5995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Orderingång (utfall),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D9F0DB-3561-D3D9-ACBA-6A72FE34DD3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4BBC2B-1039-7C05-D38B-97F6B739EC4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F601917-CAFA-CE1F-EC72-6E093AB8F1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Total 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B2595543-9851-BF59-8CF6-DEE03BC899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596376CF-B806-81D7-271B-A145ADD64E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184156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00AB2-2361-E45A-CB61-A5A01D90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C5526509-EBA5-3A00-935C-8231829FA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0E0E08A-F901-CF5F-9454-E86734970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Produktionsvolym,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2E508A0-507B-1213-0E98-66B4DFDE7D7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00319D70-250E-F6D6-6983-3927E2799C8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AB48E8B-B7CE-040A-F606-1B76BA6417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Försäljningspriser (förväntningar),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1ACCCF6-F0C5-F9EF-A82F-55E91FE7FA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0A9B36-08D0-9C92-81D9-31EF4D44E0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1375557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26A89-F096-6AF0-09E9-637503261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Möbelindustri 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AD9AE32-B9D7-36BD-68A5-1304DAD31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6556DE-4A57-EDEF-E4BF-46D8345C09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7A7A62-1B78-A3C0-F8E5-DD40AD678D2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664D297-88FD-765F-DF9F-0DFE02D43AD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2F93854-3CCA-855A-83BD-20FE990B0E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7ECFE5-7BFC-5CD5-76F1-BB65E450D8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F7B74EC-DD9E-3886-7D67-7F53B20265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3221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20D3F331-B1CE-AEFE-E17F-51817A95F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565C46E-8A92-021A-FDE1-5DE414FC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811A3B-0A9F-21B4-87CD-9CA095056C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C6363EC-3FC9-DF2D-ED19-9FBEA504D6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</p:spTree>
    <p:extLst>
      <p:ext uri="{BB962C8B-B14F-4D97-AF65-F5344CB8AC3E}">
        <p14:creationId xmlns:p14="http://schemas.microsoft.com/office/powerpoint/2010/main" val="8354452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B97A8-68A2-C9A1-0A27-D48CFA0D5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7029209F-830C-3E30-754E-30643FFA2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CE915C-F24D-AD22-9A20-FC29D2150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A32C372-34CE-80EC-543B-3D8FA0D18FB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78D85B10-BD78-C002-5684-F1EF9B028A99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300CA79E-EE5F-5DAF-2F43-E21C26E70E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BA8698F-1EF4-D3A5-70A3-1C4ECF84BF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8E1E47F-A3DE-87B9-EADC-41CD3982CA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058799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E00524-868A-767B-58FB-88DF9F69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450FB91-6FC6-F1B8-BA1C-E85A2BCB3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A1E05C-9063-484C-9966-0E2F088375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00516A-D218-B2E4-0F0C-37BFEA6B74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3DC781F6-C1FA-4CB8-96A3-E8355553653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0AFB64-5C4B-AA5A-FD2E-6AEAFD04F0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0A48EB7-9369-C54F-4CCF-DCBFE3CEDA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8BE6137-806F-7E01-867E-2E9B5CAE7D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851810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9DCCAF-EA5E-924F-7D83-18B8A8F7F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AC74054-2FFB-6B3D-0731-99D392897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738275-9827-84C3-75B5-9BF947DD27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Anbudspriser,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2560B67-805A-DC30-C076-E444BA17DF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1B6C7D4B-F49D-8886-FD03-7DB5F53618E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A3F77A5B-D528-56B0-0A16-467F1584F2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Antal anställda,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4BF6C7D-972D-66EA-76D1-921F706751D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CD301E8-0BCB-E91E-A707-80FC862084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693931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F28855-6B34-735B-C86E-3D545131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80A318E7-7679-F93E-6D01-C9CDFCCAE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4232928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4740409-37ED-6ACC-F95A-C5C04E45CF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Begränsande faktorer för ökat byggande, andel företag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D784F5-FF1C-1B62-A6A7-FE53E9350E4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C2186A2C-2038-987D-2D5F-1E38037046D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9499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0343BE4-17CB-D43F-BBF3-BFEBB7DD77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Byggmarknaden på ett års sikt, nettotal (kvartalsfråga)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5E8E559-9B57-F2E0-F7C7-1299888D5D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Bygg- och anläggningsverksamhet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7D03796-3A4E-6224-2609-2AE6D6B6B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2692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7735AC-90D1-23EB-85CB-100ED077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9D923AB6-EF04-3208-DC39-494BB26DAE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853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77AD492-2DB7-4F8E-198B-0157C119A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Konfidensindikator, index medelvärde=100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65AA62-0973-4BBE-ECF4-F1EA38002C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A56B0704-2805-886F-A40E-91D70CC1DDC6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27CFFA8-F2DC-EB7B-FACE-651637407A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Byggandet,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5B281BF-4F4F-73A2-FC38-EA96F2D18E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DAED260-A160-B5E9-9EE4-235EFFF645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33802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6E6499-7907-FD74-1878-948D84A0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3C716898-BAFB-B2DF-D17B-8F4DD2495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9" y="1524000"/>
            <a:ext cx="5400000" cy="3799499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2E84D0-D35F-1B13-7ACE-3C68E9205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40B09A-8954-C101-C70F-913ED111C5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2641B116-2DCD-E589-271D-FB94EB9802E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99" y="1524000"/>
            <a:ext cx="5400000" cy="3798534"/>
          </a:xfr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550629F-1BFF-BAF6-54A4-9DB538585E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Orderstock, nettotal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49F7898-CD1E-85C7-E629-F7F18B0E34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/>
              <a:t>Husbyggande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B7BC5F7-D53B-BAA7-336C-2B27215EBB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733283568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89A56725-9EAD-4F7D-8F54-652C11516FBD}" vid="{499A5A89-1B9A-4A77-9E37-10416F1D91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</TotalTime>
  <Words>3925</Words>
  <Application>Microsoft Office PowerPoint</Application>
  <PresentationFormat>Bredbild</PresentationFormat>
  <Paragraphs>1119</Paragraphs>
  <Slides>195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195</vt:i4>
      </vt:variant>
    </vt:vector>
  </HeadingPairs>
  <TitlesOfParts>
    <vt:vector size="199" baseType="lpstr">
      <vt:lpstr>Arial</vt:lpstr>
      <vt:lpstr>Calibri</vt:lpstr>
      <vt:lpstr>Verdana</vt:lpstr>
      <vt:lpstr>ExternaPresentationer2</vt:lpstr>
      <vt:lpstr>PowerPoint-presentation</vt:lpstr>
      <vt:lpstr>PowerPoint-presentation</vt:lpstr>
      <vt:lpstr>PowerPoint-presentation</vt:lpstr>
      <vt:lpstr>Barometerindikatorn</vt:lpstr>
      <vt:lpstr>Bygg- och anläggningsverksamhet</vt:lpstr>
      <vt:lpstr>Detaljhandel</vt:lpstr>
      <vt:lpstr>Hushåll</vt:lpstr>
      <vt:lpstr>PowerPoint-presentation</vt:lpstr>
      <vt:lpstr>Tillverkningsindustri</vt:lpstr>
      <vt:lpstr>Handel</vt:lpstr>
      <vt:lpstr>Tjänstesektorn</vt:lpstr>
      <vt:lpstr>PowerPoint-presentation</vt:lpstr>
      <vt:lpstr>Totala näringslivet</vt:lpstr>
      <vt:lpstr>Totala näringslivet</vt:lpstr>
      <vt:lpstr>Totala näringslivet</vt:lpstr>
      <vt:lpstr>Totala näringslivet</vt:lpstr>
      <vt:lpstr>Sektorerna i näringslivet</vt:lpstr>
      <vt:lpstr>Sektorerna i näringslivet</vt:lpstr>
      <vt:lpstr>Sektorerna i näringslivet</vt:lpstr>
      <vt:lpstr>Sektorerna i näringslivet</vt:lpstr>
      <vt:lpstr>PowerPoint-presentation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Tillverkningsindustri</vt:lpstr>
      <vt:lpstr>Livsmedelsindustri </vt:lpstr>
      <vt:lpstr>Livsmedelsindustri </vt:lpstr>
      <vt:lpstr>Livsmedelsindustri </vt:lpstr>
      <vt:lpstr>Textilindustri </vt:lpstr>
      <vt:lpstr>Textilindustri </vt:lpstr>
      <vt:lpstr>Textilindustri </vt:lpstr>
      <vt:lpstr>Trävaruindustri </vt:lpstr>
      <vt:lpstr>Trävaruindustri </vt:lpstr>
      <vt:lpstr>Trävaruindustri </vt:lpstr>
      <vt:lpstr>Sågverk </vt:lpstr>
      <vt:lpstr>Sågverk </vt:lpstr>
      <vt:lpstr>Sågverk </vt:lpstr>
      <vt:lpstr>Massa- &amp; pappersindustri </vt:lpstr>
      <vt:lpstr>Massa- &amp; pappersindustri </vt:lpstr>
      <vt:lpstr>Massa- &amp; pappersindustri </vt:lpstr>
      <vt:lpstr>Massaindustri </vt:lpstr>
      <vt:lpstr>Massaindustri </vt:lpstr>
      <vt:lpstr>Massaindustri </vt:lpstr>
      <vt:lpstr>Pappersindustri </vt:lpstr>
      <vt:lpstr>Pappersindustri </vt:lpstr>
      <vt:lpstr>Pappersindustri </vt:lpstr>
      <vt:lpstr>Grafisk industri </vt:lpstr>
      <vt:lpstr>Grafisk industri </vt:lpstr>
      <vt:lpstr>Grafisk industri </vt:lpstr>
      <vt:lpstr>Kemisk industri </vt:lpstr>
      <vt:lpstr>Kemisk industri </vt:lpstr>
      <vt:lpstr>Kemisk industri </vt:lpstr>
      <vt:lpstr>Läkemedelsindustri </vt:lpstr>
      <vt:lpstr>Läkemedelsindustri </vt:lpstr>
      <vt:lpstr>Läkemedelsindustri </vt:lpstr>
      <vt:lpstr>Gummi- &amp; plastindustri </vt:lpstr>
      <vt:lpstr>Gummi- &amp; plastindustri </vt:lpstr>
      <vt:lpstr>Gummi- &amp; plastindustri </vt:lpstr>
      <vt:lpstr>Jord- &amp; stenvaruindustri </vt:lpstr>
      <vt:lpstr>Jord- &amp; stenvaruindustri </vt:lpstr>
      <vt:lpstr>Jord- &amp; stenvaruindustri </vt:lpstr>
      <vt:lpstr>Stål- &amp; metallindustri </vt:lpstr>
      <vt:lpstr>Stål- &amp; metallindustri </vt:lpstr>
      <vt:lpstr>Stål- &amp; metallindustri </vt:lpstr>
      <vt:lpstr>Järn- &amp; stålverk </vt:lpstr>
      <vt:lpstr>Järn- &amp; stålverk </vt:lpstr>
      <vt:lpstr>Järn- &amp; stålverk </vt:lpstr>
      <vt:lpstr>Metallvaruindustri </vt:lpstr>
      <vt:lpstr>Metallvaruindustri </vt:lpstr>
      <vt:lpstr>Metallvaruindustri </vt:lpstr>
      <vt:lpstr>Elektronikindustri</vt:lpstr>
      <vt:lpstr>Elektronikindustri</vt:lpstr>
      <vt:lpstr>Elektronikindustri</vt:lpstr>
      <vt:lpstr>Industri för elapparatur </vt:lpstr>
      <vt:lpstr>Industri för elapparatur </vt:lpstr>
      <vt:lpstr>Industri för elapparatur </vt:lpstr>
      <vt:lpstr>Maskinindustri </vt:lpstr>
      <vt:lpstr>Maskinindustri </vt:lpstr>
      <vt:lpstr>Maskinindustri </vt:lpstr>
      <vt:lpstr>Motorfordonsindustri </vt:lpstr>
      <vt:lpstr>Motorfordonsindustri </vt:lpstr>
      <vt:lpstr>Motorfordonsindustri </vt:lpstr>
      <vt:lpstr>Annan transportmedelsindustri</vt:lpstr>
      <vt:lpstr>Annan transportmedelsindustri</vt:lpstr>
      <vt:lpstr>Annan transportmedelsindustri</vt:lpstr>
      <vt:lpstr>Möbelindustri </vt:lpstr>
      <vt:lpstr>Möbelindustri </vt:lpstr>
      <vt:lpstr>Möbelindustri </vt:lpstr>
      <vt:lpstr>PowerPoint-presentation</vt:lpstr>
      <vt:lpstr>Bygg- och anläggningsverksamhet</vt:lpstr>
      <vt:lpstr>Bygg- och anläggningsverksamhet</vt:lpstr>
      <vt:lpstr>Bygg- och anläggningsverksamhet</vt:lpstr>
      <vt:lpstr>Bygg- och anläggningsverksamhet</vt:lpstr>
      <vt:lpstr>Husbyggande</vt:lpstr>
      <vt:lpstr>Husbyggande</vt:lpstr>
      <vt:lpstr>Husbyggande</vt:lpstr>
      <vt:lpstr>Husbyggande</vt:lpstr>
      <vt:lpstr>Anläggningsverksamhet</vt:lpstr>
      <vt:lpstr>Anläggningsverksamhet</vt:lpstr>
      <vt:lpstr>Anläggningsverksamhet</vt:lpstr>
      <vt:lpstr>Anläggningsverksamhet</vt:lpstr>
      <vt:lpstr>Specialiserad byggverksamhet</vt:lpstr>
      <vt:lpstr>Specialiserad byggverksamhet</vt:lpstr>
      <vt:lpstr>Specialiserad byggverksamhet</vt:lpstr>
      <vt:lpstr>Specialiserad byggverksamhet</vt:lpstr>
      <vt:lpstr>PowerPoint-presentation</vt:lpstr>
      <vt:lpstr>Handel</vt:lpstr>
      <vt:lpstr>Handel</vt:lpstr>
      <vt:lpstr>Handel</vt:lpstr>
      <vt:lpstr>Handel</vt:lpstr>
      <vt:lpstr>Handel</vt:lpstr>
      <vt:lpstr>Detaljhandel</vt:lpstr>
      <vt:lpstr>Detaljhandel</vt:lpstr>
      <vt:lpstr>Detaljhandel</vt:lpstr>
      <vt:lpstr>Detaljhandel</vt:lpstr>
      <vt:lpstr>Handel med motorfordon</vt:lpstr>
      <vt:lpstr>Handel med motorfordon</vt:lpstr>
      <vt:lpstr>Handel med motorfordon</vt:lpstr>
      <vt:lpstr>Handel med motorfordon</vt:lpstr>
      <vt:lpstr>Partihandel</vt:lpstr>
      <vt:lpstr>Partihandel</vt:lpstr>
      <vt:lpstr>Partihandel</vt:lpstr>
      <vt:lpstr>Partihandel</vt:lpstr>
      <vt:lpstr>Dagligvaruhandel</vt:lpstr>
      <vt:lpstr>Dagligvaruhandel</vt:lpstr>
      <vt:lpstr>Dagligvaruhandel</vt:lpstr>
      <vt:lpstr>Dagligvaruhandel</vt:lpstr>
      <vt:lpstr>Sällanköpshandel</vt:lpstr>
      <vt:lpstr>Sällanköpshandel</vt:lpstr>
      <vt:lpstr>Sällanköpshandel</vt:lpstr>
      <vt:lpstr>Sällanköpshandel</vt:lpstr>
      <vt:lpstr>PowerPoint-presentation</vt:lpstr>
      <vt:lpstr>Tjänstesektorn</vt:lpstr>
      <vt:lpstr>Tjänstesektorn</vt:lpstr>
      <vt:lpstr>Tjänstesektorn</vt:lpstr>
      <vt:lpstr>Tjänstesektorn</vt:lpstr>
      <vt:lpstr>Tjänstesektorn</vt:lpstr>
      <vt:lpstr>Uppdragsverksamhet</vt:lpstr>
      <vt:lpstr>Uppdragsverksamhet</vt:lpstr>
      <vt:lpstr>Uppdragsverksamhet</vt:lpstr>
      <vt:lpstr>Landtransport</vt:lpstr>
      <vt:lpstr>Landtransport</vt:lpstr>
      <vt:lpstr>Landtransport</vt:lpstr>
      <vt:lpstr>Åkerier</vt:lpstr>
      <vt:lpstr>Åkerier</vt:lpstr>
      <vt:lpstr>Åkerier</vt:lpstr>
      <vt:lpstr>Hotell &amp; restauranger</vt:lpstr>
      <vt:lpstr>Hotell &amp; restauranger</vt:lpstr>
      <vt:lpstr>Hotell &amp; restauranger</vt:lpstr>
      <vt:lpstr>Datakonsulter</vt:lpstr>
      <vt:lpstr>Datakonsulter</vt:lpstr>
      <vt:lpstr>Datakonsulter</vt:lpstr>
      <vt:lpstr>Finans- &amp; försäkringsverksamhet</vt:lpstr>
      <vt:lpstr>Finans- &amp; försäkringsverksamhet</vt:lpstr>
      <vt:lpstr>Finans- &amp; försäkringsverksamhet</vt:lpstr>
      <vt:lpstr>Förvaltare av egna fastigheter</vt:lpstr>
      <vt:lpstr>Förvaltare av egna fastigheter</vt:lpstr>
      <vt:lpstr>Förvaltare av egna fastigheter</vt:lpstr>
      <vt:lpstr>Fastighetsmäklare &amp; -förvaltare</vt:lpstr>
      <vt:lpstr>Fastighetsmäklare &amp; -förvaltare</vt:lpstr>
      <vt:lpstr>Fastighetsmäklare &amp; -förvaltare</vt:lpstr>
      <vt:lpstr>Juridiska &amp; ekonomiska konsulter</vt:lpstr>
      <vt:lpstr>Juridiska &amp; ekonomiska konsulter</vt:lpstr>
      <vt:lpstr>Juridiska &amp; ekonomiska konsulter</vt:lpstr>
      <vt:lpstr>Arkitekter &amp; tekniska konsulter</vt:lpstr>
      <vt:lpstr>Arkitekter &amp; tekniska konsulter</vt:lpstr>
      <vt:lpstr>Arkitekter &amp; tekniska konsulter</vt:lpstr>
      <vt:lpstr>Reklam &amp; marknadsundersökning</vt:lpstr>
      <vt:lpstr>Reklam &amp; marknadsundersökning</vt:lpstr>
      <vt:lpstr>Reklam &amp; marknadsundersökning</vt:lpstr>
      <vt:lpstr>Uthyrnings- &amp; leasingföretag</vt:lpstr>
      <vt:lpstr>Uthyrnings- &amp; leasingföretag</vt:lpstr>
      <vt:lpstr>Uthyrnings- &amp; leasingföretag</vt:lpstr>
      <vt:lpstr>Arbetsförmedling</vt:lpstr>
      <vt:lpstr>Arbetsförmedling</vt:lpstr>
      <vt:lpstr>Arbetsförmedling</vt:lpstr>
      <vt:lpstr>Personaluthyrning</vt:lpstr>
      <vt:lpstr>Personaluthyrning</vt:lpstr>
      <vt:lpstr>Personaluthyrning</vt:lpstr>
      <vt:lpstr>Researrangörer &amp; resebyråer</vt:lpstr>
      <vt:lpstr>Researrangörer &amp; resebyråer</vt:lpstr>
      <vt:lpstr>Researrangörer &amp; resebyråer</vt:lpstr>
      <vt:lpstr>PowerPoint-presentation</vt:lpstr>
      <vt:lpstr>Hushåll</vt:lpstr>
      <vt:lpstr>Hushåll</vt:lpstr>
      <vt:lpstr>Hushåll</vt:lpstr>
      <vt:lpstr>Hushåll</vt:lpstr>
      <vt:lpstr>Hushåll</vt:lpstr>
      <vt:lpstr>Hushåll</vt:lpstr>
      <vt:lpstr>Hushåll</vt:lpstr>
      <vt:lpstr>Hushåll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Marcus Jansson</dc:creator>
  <cp:lastModifiedBy>Marcus Jansson</cp:lastModifiedBy>
  <cp:revision>1</cp:revision>
  <dcterms:created xsi:type="dcterms:W3CDTF">2024-03-19T08:17:29Z</dcterms:created>
  <dcterms:modified xsi:type="dcterms:W3CDTF">2024-03-19T08:21:33Z</dcterms:modified>
</cp:coreProperties>
</file>