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4" r:id="rId2"/>
    <p:sldId id="365" r:id="rId3"/>
    <p:sldId id="366" r:id="rId4"/>
    <p:sldId id="367" r:id="rId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355573-A832-E7E4-A184-6B919D24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Revideringar av BNP vid andra publiceringstillfället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7ABCF1-86BF-362B-EDF3-0C18E17ED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4179A64-77C4-9FAC-0D95-1EF52B0D2B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9E4B12B-617D-FBEF-EAFE-41951C72E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9615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B06DCD-302D-C0BC-F692-3270E0FA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Revideringar av BNP vid senaste publiceringstillfället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F5A8A5-AC02-6E3A-EECA-90223AB8D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0C4067B-486C-D5D6-020E-5EB347A78C9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F39E4EA-1C4A-B722-DB9A-AA7B96952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01861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EC63B6-F4F5-40AD-E0E1-272219D3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Revideringar av BNP-indikatorn vid första publiceringstillfället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F9AE2E2-E632-842F-60D3-ECEFBF03F1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837BC6-0FE4-A8FF-E2CD-3769D2584E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DDF3E3-13B2-96A3-1178-9B7348A11F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8751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EC63B6-F4F5-40AD-E0E1-272219D3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Revideringar av BNP-indikatorn vid senaste publiceringstillfället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837BC6-0FE4-A8FF-E2CD-3769D2584E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DDF3E3-13B2-96A3-1178-9B7348A11F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1949FAA-7B6A-C1AA-FF63-6B5282F942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7645"/>
          </a:xfrm>
        </p:spPr>
      </p:pic>
    </p:spTree>
    <p:extLst>
      <p:ext uri="{BB962C8B-B14F-4D97-AF65-F5344CB8AC3E}">
        <p14:creationId xmlns:p14="http://schemas.microsoft.com/office/powerpoint/2010/main" val="375030174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29</TotalTime>
  <Words>78</Words>
  <Application>Microsoft Office PowerPoint</Application>
  <PresentationFormat>Bredbild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ExternaPresentationer2</vt:lpstr>
      <vt:lpstr> Revideringar av BNP vid andra publiceringstillfället</vt:lpstr>
      <vt:lpstr> Revideringar av BNP vid senaste publiceringstillfället</vt:lpstr>
      <vt:lpstr> Revideringar av BNP-indikatorn vid första publiceringstillfället</vt:lpstr>
      <vt:lpstr> Revideringar av BNP-indikatorn vid senaste publiceringstillfället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2024-03-22T16:05:38Z</dcterms:created>
  <dcterms:modified xsi:type="dcterms:W3CDTF">2024-03-26T08:26:26Z</dcterms:modified>
</cp:coreProperties>
</file>