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442" r:id="rId15"/>
    <p:sldId id="355" r:id="rId16"/>
    <p:sldId id="356" r:id="rId17"/>
    <p:sldId id="357" r:id="rId18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727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75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33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 och löner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86328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45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Styrräntor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7382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472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847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Strukturellt sparande i offentlig sektor och </a:t>
            </a:r>
            <a:br>
              <a:rPr lang="sv-SE" dirty="0" smtClean="0"/>
            </a:br>
            <a:r>
              <a:rPr lang="sv-SE" dirty="0" smtClean="0"/>
              <a:t>BNP-gap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253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832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BNP i världen, OECD-länderna och tillväxtekonomierna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824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368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Efterfrågeläget, nulägesomdöme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404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 och 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654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796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60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91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123</Words>
  <Application>Microsoft Office PowerPoint</Application>
  <PresentationFormat>A4 (210 x 297 mm)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BNP-gap</vt:lpstr>
      <vt:lpstr>Styrräntor</vt:lpstr>
      <vt:lpstr>BNP i världen, OECD-länderna och tillväxtekonomierna</vt:lpstr>
      <vt:lpstr>BNP-gap i Sverige</vt:lpstr>
      <vt:lpstr>Efterfrågeläget, nulägesomdöme</vt:lpstr>
      <vt:lpstr>Svensk exportmarknad och export</vt:lpstr>
      <vt:lpstr>Offentlig konsumtion</vt:lpstr>
      <vt:lpstr>Reala styrräntor</vt:lpstr>
      <vt:lpstr>Hushållens konsumtion och sparkvot</vt:lpstr>
      <vt:lpstr>BNP-gap och arbetsmarknadsgap i Sverige</vt:lpstr>
      <vt:lpstr>Arbetslöshet och jämviktsarbetslöshet</vt:lpstr>
      <vt:lpstr>Inflation och löner</vt:lpstr>
      <vt:lpstr>Inflationsförväntningar</vt:lpstr>
      <vt:lpstr>Styrräntor</vt:lpstr>
      <vt:lpstr>Långräntor, tioåriga statsobligationer</vt:lpstr>
      <vt:lpstr>Kronans effektiva växelkurs – KIX</vt:lpstr>
      <vt:lpstr>Strukturellt sparande i offentlig sektor och  BNP-gap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46</cp:revision>
  <dcterms:created xsi:type="dcterms:W3CDTF">2013-02-22T10:31:08Z</dcterms:created>
  <dcterms:modified xsi:type="dcterms:W3CDTF">2015-12-20T10:33:01Z</dcterms:modified>
</cp:coreProperties>
</file>