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Arbetskostnadsandel i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6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Yrkesfördelning inom tillverkningsindustrin och hela ekonomin, EU15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Andel av samtliga sysselsatta inom tillverkningsindustrin respektive hela ekonomin, 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1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Utstationerad arbetskraft den 1:a varje månad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Arbetsmiljöverket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06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Lön till ej folkbokförda arbetstagare hos svenska arbetsgivare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total lönesumma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13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Anställda enligt AKU och KS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800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Utfärdade arbetstillstånd efter ursprung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Migrationsverket.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785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Relativ arbetskostnadsandel i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159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Sveriges handelsbalans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37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 20–64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Befolkning 20–64 år som andel av total befolkning 20 år och äldre,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44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43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 i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av tillverkningsindustrins förädlingsvärde,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22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Tillverkningsindustrins andel av näringslivets förädlingsvärde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1995=100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07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Sysselsatta i olika delar av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av totala antalet sysselsatta,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63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Yrkesfördelning inom tillverkningsindustrin och hela ekonomin,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Andel av samtliga sysselsatta inom tillverkningsindustrin respektive hela ekonomin, 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26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228</Words>
  <Application>Microsoft Office PowerPoint</Application>
  <PresentationFormat>A4 (210 x 297 mm)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Arbetskostnadsandel i tillverkningsindustrin</vt:lpstr>
      <vt:lpstr>Relativ arbetskostnadsandel i tillverkningsindustrin</vt:lpstr>
      <vt:lpstr>Sveriges handelsbalans</vt:lpstr>
      <vt:lpstr>Befolkning 20–64 år</vt:lpstr>
      <vt:lpstr>Lönsamhet i tillverkningsindustrin</vt:lpstr>
      <vt:lpstr>Fasta bruttoinvesteringar i tillverkningsindustrin</vt:lpstr>
      <vt:lpstr>Tillverkningsindustrins andel av näringslivets förädlingsvärde</vt:lpstr>
      <vt:lpstr>Sysselsatta i olika delar av näringslivet</vt:lpstr>
      <vt:lpstr>Yrkesfördelning inom tillverkningsindustrin och hela ekonomin, Sverige</vt:lpstr>
      <vt:lpstr>Yrkesfördelning inom tillverkningsindustrin och hela ekonomin, EU15</vt:lpstr>
      <vt:lpstr>Utstationerad arbetskraft den 1:a varje månad</vt:lpstr>
      <vt:lpstr>Lön till ej folkbokförda arbetstagare hos svenska arbetsgivare</vt:lpstr>
      <vt:lpstr>Anställda enligt AKU och KS</vt:lpstr>
      <vt:lpstr>Utfärdade arbetstillstånd efter ursprung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36</cp:revision>
  <dcterms:created xsi:type="dcterms:W3CDTF">2013-02-22T10:31:08Z</dcterms:created>
  <dcterms:modified xsi:type="dcterms:W3CDTF">2017-10-06T11:08:56Z</dcterms:modified>
</cp:coreProperties>
</file>