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150" y="16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56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64743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0AB25B7-5FA7-CAC8-F0B7-22170DB0B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AE175A5-EA77-FE69-8FD0-21BCDCF0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252E93-1E91-83AD-0DE2-0EF628100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33B6F73-309B-5A28-5B3C-49F9ECDF0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419279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A4406-CFE0-E631-0D53-D113D3D8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F1B325-1D7F-2F3D-7073-742C22BED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BF5B8F-9820-95B8-11D4-E972946F9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D56DBD-5D7B-E162-0352-D3D6610C69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C71548-7649-79D1-6DD3-7FB1A20F44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E8D724-1523-9733-7B12-A35DDF819C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B7B37D-A98E-36ED-6015-DDBE97D0FE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C9F7F35-B93E-356C-2DDF-7F7F51189B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2881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588946-D974-9EC1-9A7D-1D6BAD13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D1E3F7-1B71-EE58-9B90-EF768E8E8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F0EFCD-38F8-814C-2775-28567E064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36ADB9-BA70-7570-421B-BD164C7C8D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16F6C1-B965-3697-3D56-6F9B844A16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61790E-1D54-F60D-7CA5-74D3599A6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12F211-A01E-5AD5-61F8-5E67117F06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119B49-68A5-9B1E-2C92-7AE36CA9E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62443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F3D32-E78D-F5B5-25F6-758B4A9E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5C56BA-29AE-D6BD-2C13-970A91CC8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686AFE-0663-2B72-BEEB-246BDC952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C2299C-6231-0125-EB92-ACE5AD1D57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4A0A1A-C34A-2F77-AFFF-AB6308AEC3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36EA5A-9C8E-9EFA-5B23-E5EDA89E3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B2F04D-43BE-8A30-EE27-9A5DD16E0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CF13B4-13D8-170F-F39D-A7ACCD071D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36836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5FA86-C30D-E4B5-4F1E-AC364343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76C8A6-2010-BEDE-DE59-14557FA98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65A03F-EECE-90EF-D499-668DAEE43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31C666-BA58-A6BA-8A8B-93E9285825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032094-EB37-FBEC-74B6-7255075ED3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FE5B10-15A0-AA53-8FB9-98EBEC887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EE92A1-928F-3E2C-966C-A6D380B1D6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96CFD0-0DAF-D7C6-9AF6-BCD2252F6A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63788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9E3EC-2FDA-7DD7-EC96-2EC01D8C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E0D379-F68E-C9F1-2179-07586664B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ADCCE8-9541-FC65-BC6C-E82F8F417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F18441-6E07-19CD-3A0A-3E6D5EFAD3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5B52A5-9803-F961-14F9-A84EF6FDC5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6312F2-9921-2AC1-57B1-78335E170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E4642C-464F-B910-96F4-4D8120AE5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B1F883-D4DC-2B3A-A20F-DCCB1EA13A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4559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E4F73-AEB7-D946-C38A-0A7C102C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9A4D34D-B44A-1BB0-F9D8-17F0E8FFA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0A0BC6-BF3F-AF94-77EE-C4DDEFCEC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F758D9-FAF5-5CAF-1091-BE7E1CE1FA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1F8F47-B3F1-DA21-6D0C-44BD970848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6830B3-6776-FEC8-D4B9-E53AC7E2B8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096CF9-E038-0669-F344-343DD7DEFD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C28423-B3B9-B609-3E27-D124E9CDD6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4832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2F57E-0282-F420-630E-6FD2A91C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EECACB-1593-9040-DC29-6C8B6402A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96A3EC-2FA6-7678-16A8-CC424B4EA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9D3468-02CE-8F11-FED3-9A79035B1A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E82FF5-3A8F-63FA-598D-6E183E5CF9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B5D1EC-0403-2F50-0ACA-A3EE791C39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A4C575-77DA-C7E1-F295-F7A6DC2C16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CB9478-D0E2-9E3D-ED1E-F933D17B9D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70070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BE35F-7823-F024-0744-B4BDA67F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7E1C2D-0CA8-4B9A-15FB-7540780A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6B90BE-4660-A243-6B72-3D33822A2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2D74B6-6BEF-E1EF-73DB-929AE353A3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5090D9-B91B-1C03-1AE9-A500F4F95E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9815D7-96BD-2BE3-12C1-B2C894F76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1A548-A506-E6D6-19C2-7E6ED8BDF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3D64D5-C51A-7703-FD7A-39F368EA4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847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D3ED3-E46D-4D23-AF78-34152A74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C24CA9-FF95-D6D4-58CD-21CC9BE39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453DB-F2B1-AC95-9731-6743B5E99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AD41F7-BC29-698D-258F-2F29A544D7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D05134-0516-41A3-03DB-74665C1AEE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3FD9E6-902F-24FF-9271-BBE379533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D6807A-114E-5BA4-0012-804C03808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8A901B-FA6E-6B61-1387-834074470A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47419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839567-DACA-B3E2-6D98-53A2B5F8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4931C5-CC0F-6EA1-DDDF-798D0E2A9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929EC5-94E3-A614-0FE5-B40DA6842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5F81C0-53C2-D9D3-3F9E-B657D3CEDD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0381B8-9A0C-9B1A-9DEA-96E03D0CB3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89061E-80E8-84C3-3529-2512DBC22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0E9024-7FF3-D919-5627-68C305E99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227BE0-4FA0-7C3D-03EA-ED4011B49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75820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B5545-9751-291E-DFD5-56DDB0E6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B208B5-7E4F-EBAF-C561-33120F9A3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9C8ADF-6112-F2E1-2673-040E4FC6B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54AC3D-6124-71D8-28FF-15A32ECD9F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AE5BCC-646E-83C5-ECB4-860A8C40D7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CBD985-88CF-A9CB-A33C-26691683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3C12D7-0B90-0255-AF29-AB502F516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D5355D-DC90-1110-13E3-59B9E2C159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266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87D6C-2BAD-A366-781B-023E0527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1F7B51-CA8B-6507-047F-56C9EBBBA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8D1C03-31A6-BD11-545D-9AB946021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DE3699-A59B-041E-8016-00EBC11E2A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2D50EA-1F74-5DAB-3882-9CE1071C93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E8DF51-725D-0112-A2AD-3C361F32C1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2DC061-F664-312E-F5F2-8A9572AACB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4C9B0E-DBD4-9965-96A0-49994F40B9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02287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9BAD6FD-BC38-9D3A-062D-3EA909186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6E845C8-A188-B924-0716-B7DFF21E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E6110E-46BB-A6EF-4156-EFB20B43B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DBF9A5-34BF-43A9-65AC-BD009F2BB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12751916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03458C-FC31-101D-5567-F0528CA7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0D787A-0B68-D9D1-2116-F11206820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FC6B1C-63F2-1A43-839B-DC77D5B71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D1A07F-3308-311C-2B7D-33566CD4B9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0C5B06-CDE7-F481-9991-68DB6039A5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10C5B4-68CC-341E-8670-162C769E7E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BDC468-3A8F-A187-18D8-94B4C67202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F8EE09-4A01-A869-73E1-6B18BEBC2D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56435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F7F5B-4107-9023-6F7F-FA2048D6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C6DA43-2447-8BCF-E9D0-DF70B595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16CC2E-2462-503F-92DA-AA5D694DC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792574-AE47-0430-341F-385996FA1E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E558CB-9045-158E-59EC-77F8120C6B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3A338F-792F-49C9-E89E-8260F9665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6203A3-2D75-BD3D-3DD8-D4EB99247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4B8152-7452-FC90-4626-6E36BA8383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00584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3E81D-AC12-9D2D-89CF-104CE992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B80993-887E-547C-5A41-0A843DF2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2AAF3-CB46-AB3A-A5DF-DF1287CC6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830190-613A-B2F5-7239-52F99F8923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82FCBE-E46E-BAC9-54E5-9606473CD5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17EB3D-A1F1-1F1D-1077-D0DB34339C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A0DF07-E3EE-ED48-D8E4-8DF6D40BF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1418EA-AC02-1492-853F-53F373E49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41300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23EDB1-22A0-848C-9423-A81034F8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0779A2-F268-D9FC-ED70-A1AEB33A7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50FD1E-C5A2-52A1-A488-9BD32B352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599533-1C0A-548B-D7BC-91D069CD0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48556C-F3C0-73C2-F980-5928C00A37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1AB589-39D5-7B36-9FF0-998D7069E5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003FF7-797D-BF20-7819-4F098996F6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FD027A-F01C-A3B9-25AB-7D6DDD5853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26328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15D1A6-7BBE-3223-3AD4-CF360CEF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4E0CD2-8E54-D4FF-71BF-8CCF5D50C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FB4D6C-7671-F905-3219-6D46D72CF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91EF1D-77A8-0769-156A-44A4BF9657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152AAA-BBF8-53A1-340B-F17AE3918D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BD51C9-24FD-C95E-012C-B49FA989B5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EFEE03-EB39-2226-8973-67EC76A3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B0A2A4-DE4F-D2B0-ECAD-C797E3B908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19847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EBA05-A1DF-71E1-3DC4-334A0EA0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6125AE-16D8-4124-14DA-F6ED3E586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45DFB4-364D-9205-D618-7F7C1028E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D3DD38-5132-7457-F929-BE99755282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5E6B72-DC43-C7EC-3775-60952366BC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2FBF92-CC68-713D-ABB0-29ACD21184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235041-019E-3048-1BF8-63DB177CA4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7C8F7F-3AB5-C0EB-A3E9-141980BD5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45095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93C3A-0896-E0EC-1AF3-8DC7A51C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C7BDFB-1CBC-D907-5714-C76AF877F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756B95-5B3D-E0E5-F11D-2CF93C7C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B20192-2A57-8C7A-C39E-13FA158ADE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DDEA47-D052-F6CD-74DC-F69A0BB549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C36558-E0EB-F2FD-B5AB-8A4E064CF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BD3FBD-227F-E5BA-C708-81AB9D4599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6137A8-FD0B-5BEE-29FC-CBFD76A70F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46332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4343D-D82C-BD03-49ED-AC3E9F07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04A5A7-ED7A-2639-698D-B6EEABD42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42C3A3-9EC5-A9EF-98D7-7A9B39589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30BD39-370F-CE34-1487-65A49B5144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BF6E82-0B10-0531-0621-E8CB6BFBDA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6174E9-1B50-3177-F3BE-E464453234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82B933-46F4-38B2-7F6C-B5EDBD0B6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8EF868-E0D9-2966-669F-E11074F4A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17038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DB52EE-7D09-CFEE-091E-A4B69047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6E83B4-1FA1-DC6F-B1BD-E493347B9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41A4D7-9037-841A-9B05-FEA362893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D64454-D6E0-6881-197F-7E1AC2D4A4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2C681D-ED36-0FED-CD66-AE00C97DDD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EF6CD8-09BA-E192-399F-0DDDED1585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634A7B-3855-878C-74E2-BBE5C9FA7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54E3CF-56D7-D361-13C9-B24D7913F1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681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6C7E070-95FA-0BEB-9E7A-127F130C7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ADEC54A-FA93-C03E-C94F-F8703363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0A1DA3-221F-043F-E932-5D9797E99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1C3C5DB-4392-CBC3-1104-B442397A4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11000022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402F7-A42A-3810-135E-40C2C7A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2560D0-A021-FEDD-759C-CC3ED31B1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F3BDAC-AED9-188A-4458-C7B050BC4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913A2F-68D0-D9AE-2E69-770ACDEDB2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E6FB83-317F-CAE4-003B-F1149195254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E01679-E021-3172-EBA5-0D5611BBA8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B90049-6F92-0882-B4D4-D3F19D4DC8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FFA2C3-EC20-0D2D-B230-347AD39EE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31199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79D42-9C03-BA50-8DD5-1224532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33DB95-7CBA-7CB2-3FFD-736CE338E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BFF3A4-26BC-F498-19EF-D1C9621D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C73639-4C32-A829-1D0B-1350E9600D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6F15EB-55CB-F270-D2F6-A939C5994A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5A813C-FA10-7BD3-1073-5E4277494D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F96281-B894-996F-1111-D16C523CBF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D59523-1B28-BE40-864D-8731BE54A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92837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FC487-0825-A6A8-CE8D-C88BAECD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270D98-8DFC-F7CE-6DAD-32B93B294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83C5B0-90EA-5AC9-0E1C-69D5A1799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157607-C23A-51EC-FF3D-A3AD0A11D7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3A207B-4ED4-77F0-17C5-0C4AA68AAE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8227C3-0336-6501-816F-77A2FC365C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9D5888-8A41-6DFD-D12B-CBD5421CC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D1060C-CF12-4304-5D17-260FE2989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23772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8C4BC-1B5F-1C92-CECA-51DCDFFF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7A34AEC-8B67-39FE-DBA1-5529642EE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192135-088E-0338-4754-6E0CC126A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CF1421-5705-C79E-B5DD-CE60F36231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536309-D23C-D076-0A97-84DB7E21EF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C9A703-B22C-26A7-3F73-982EFBEE1D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6D775A-0926-3772-9B8E-9F4C544FC8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B70FD5-20EE-1250-A8F6-FA787D7932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54806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9A52A6-A21A-ED74-782E-ECFDFCAB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4D0944-6B47-4694-B8DC-506486416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A989C5-607C-09F3-C298-0FC1478C4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874F14-106E-E557-F2EE-3A2DB6035E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8A35D9-377D-17FE-BB80-EE1ECFB723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B1BEE0-8875-BDA7-E02C-92CF5072B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90FC17-A92A-C234-31DA-076DBF9A1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59B205-60BE-D427-BB47-8C80952028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67623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53017-8433-5D2B-4AB1-B6DCCF6E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3B9F38-1DE2-4559-4B1A-64181D6B4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6EFA97-0331-B405-003B-AD0AE111E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A04436-A408-58B3-0ECB-A19002E03E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3DA9DA-0EFD-4934-F61F-ED18598E2A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7FD4C9-0CA2-E8DF-2D2A-756C2E486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FB78C1-B0AC-2934-D142-1B8641E2F6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9078B4-D4E7-481C-FB53-48CF41C67D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60216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587F1-98E5-46D0-8257-CF53A918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EC9498-B852-3073-388E-39CEB3B6D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D02FA6-26D3-1A73-3CB2-D6473368C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786BDE-D0E5-F12E-09BF-5C832ECA75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98D8C1-F4C7-23FA-4D29-6B46488F53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C38DA6-348E-FF1B-9BE4-CE7E3277BA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9974271-624F-13E2-6B2C-2C7131C007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CB82A0-35BC-9D3C-48EF-8771884D0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15407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F74A5-63B3-B993-11E2-1D258A0C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AC37F0-6EAD-B413-9391-E84D8C6BD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531FAF-7AD9-68E4-4739-2550C0C4A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B9EEB2-3A80-A42E-8D6B-3808E4CF0A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A6AEB2-A2A3-0F8A-C7EA-39ABA7AD79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E544C3-91DF-07D8-5BC5-69E135DDC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8BAA8F-B9BB-5B53-9797-1AD302294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14844C-1B45-6E44-2C7C-FE2838B28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77444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6AEB23-9058-BBD8-975A-844777C2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FF8846-3866-038B-B376-5B930DBA5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4E967-7334-F6D7-9C75-2D64E4824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DC1556-73CA-0022-EB7E-DE7360CFBA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CFA2EB-A4CA-3FCD-21EE-9E07D6D1B8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6D3EC7-06E0-6F06-ABFD-019370D1F7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5CDA05-FF12-7125-FF41-3D96A7D57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E95B6B-3710-A964-6213-DCB250CD99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92992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D6B9A-C36A-C60C-B81F-E7263027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AF9663-B540-558E-A288-89752F941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A527FF-6A2A-1CEE-7E4F-027405AB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C51C0E-0D7F-D5F3-B95F-760B6C1EDF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798B9C-AFD8-AF62-1A8E-312A706D23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DD753F-2DDE-B62D-AB4A-405F54AFD6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7D3108-565E-5644-83EC-D5C796B80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0322620-D84B-9198-0A0E-FDFA70D6A1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63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611C0-83F4-1F7C-E840-4ABB4CD6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99A389-E620-C652-31D8-FD62B8BF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6F9E49-E898-E4C0-D79F-82DBD188F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002578-9404-43C7-137E-7CC2BB9530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57CD8D-EA16-055B-14FF-096BA62E84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607AC3-FC06-43CB-3612-489948452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DF209B-2BAA-23E0-6661-8B221DB0F8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DFB798-58F8-B9BB-22DC-B582FDEC3E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403448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3EB4ED-745A-E3C3-32A9-15B61A52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5550FA-34F0-406F-DDF7-30A43F01A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D3EFA6-438F-2450-A65F-454652EB5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184CBE-B7C9-2F17-D59E-17DD084B13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0A1D17-A915-674C-6053-26D36CE02D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B2F1DF-8952-3A5C-625A-915F6597D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86A611-530C-58F5-DBA1-2AEDA07C7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40BDCD-1D5F-BF85-41C3-9554BD88A2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77578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5C2DA3-C85A-3944-6787-745B7A5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B5C7BF-E349-6A0A-675E-7A7FA9D6A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0A4C08-D9CE-06CE-E84B-4C5F06EED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853E9C-BA9B-8AB8-DC35-6A45801264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74FE92-D3B8-9245-49B1-B389CFCF31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28D3F8-C74D-5701-9CA3-B44FFE9EE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EBAA40-B6D4-1335-750E-CF91080022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D40E23-5065-1F09-B93C-A97F824FB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25746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DB120-93EF-5B9B-05AB-221F2EF9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75C10B-6290-11A7-58CE-0AE92748D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C0F97D-CB79-55AF-2C6F-8B5909048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B03EBC-5946-CD0C-D8F3-FB0A62D466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709E33-7C4F-AB30-2A44-7A052CEC47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EFA6F3-4CAD-457D-02CD-604BE0A9D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84C633-EDB1-CC42-BFE7-3277DC06AA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F81096-45E8-FF05-69EB-F3530F9381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40822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E2D25-2FD9-0A5D-B742-6E31C05F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D75B6F-D857-B460-FFCD-9F2325556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390182-BEC8-1E77-7901-D58130EA9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82E9BF-6822-3475-5A72-A02FE3D4AB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DC34C1-DDF1-0B38-7FC8-384897E6E8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6ED700C-05F6-33CD-8AC1-107DD0BC0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D82F46-593E-EF92-C4EE-CD07EB6416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D86E17-775C-2A23-E46C-6CF04584D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638315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CC01A-D198-D736-C1D5-35097BC6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692945-037E-CED5-787B-723AB613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8C7EE3-7969-D899-B8DB-8ED329E37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77A6DC-4AB2-08B8-1568-7F63229332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A53E7B5-CCFA-D5BA-A015-77CAF9A40B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5AB0B7-97BA-8166-8431-70F1794CC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DD3DA2-449F-1265-DAA0-B0E0DEAECA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97F21D-6160-3E0D-74D0-4F1B61E48C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1114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DF994-471D-E882-9EB1-85849C50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AB4E6D-48D2-098E-1DAC-C87657E4D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C9AB3-C80C-A1E4-511A-807D9405D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6365B1-C642-576D-B07A-74A69DD60F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DDFFC6-483F-1072-8DE4-5CE86219B8A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403F5F-354A-378E-08FD-DF823A15B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1C7778-8555-6B5D-5FDB-ABD7CB09E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9A96C7-EF4C-AF07-408B-2296CE4737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2831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5C696C5-06A6-C094-06ED-1D46F8C1D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1126EA5-3434-B295-6A3A-A5F783FC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B614DE-4F52-1BAD-279C-77C988198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A125D7-5D21-3ED7-2F88-0FCBFE34C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6655551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B534A-3974-DC9A-C769-ABB0407F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9317C7-B600-FD7E-C964-F9F5CAEE5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2704B0-43FA-085E-EE36-41D4D803F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83D279-A35A-CD2C-1BA7-6EF51FA2D5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04B741-CDC3-4187-42D5-230D31337C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0963A9-87CE-F185-B96E-1586211233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0744C0-DCB1-77C2-CBD7-A92998D651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3A9C83-B804-42E9-FF45-771052E0B4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18344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D13C0-D331-9998-2D3C-3B04BED2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6E48DC-D544-0F9E-28D7-F26E5F808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2A2C4E-1F7E-34C6-D61E-8BE728ADF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0B3026-EDBC-47B9-2D66-24A8AD2990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F39D8A-58E4-8077-DD94-21C4857EF1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AAE75B-3329-22CC-F457-BC7DADE1E6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F14F56-7127-4695-BE79-6C1503189B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BAB992-316E-AC33-7AD3-DFE210DDC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60580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3F7B4A-A5B1-2609-C89D-8E365CC8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010DC4-CD88-0678-7E3B-8361165E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05EA6E-9958-55CE-5CF8-03E3FFEA1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A67C56-A842-8BF1-28DB-61EDB49917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899BF2-19B5-03D6-96E6-7F4E10694C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F6D5C8-F149-AE30-043D-EF2305AAE6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07EF36-FFAA-8087-7948-AD6F841915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9C5F35-FF10-FB12-D02F-A5125FB41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259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EF941-80FA-8785-3120-E87703A0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3FF270-F0F5-D849-4055-BF8E7E970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C20763-584E-E6F5-2A11-C2E09C250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3B0181-A7AB-04EB-791C-4FAB42E696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7B384E-10AB-5043-B62E-068949AB0D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C27B08-50C8-792D-942F-20CB304021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Labour Hoarding 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A7BC45-DD39-6087-7BFF-E9A8FB1C2C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4ACD6C-6AD8-7B99-56FA-6A3B0FF47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27322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F09C9F-5DBD-C684-EE94-606354DF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B18283-D6BC-BCAB-08E8-BE5587E07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93C1F1-2368-2C80-857F-E60542CCB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D1C16A-9353-9C22-B1BF-53319419E3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7B3D14-42E8-B523-C6C5-E2E2C93B9F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50C70B-F772-AAC3-AF68-2FCFE59A40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4A8C0B-BD2D-A4B2-5857-0426FAB321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BB2912-AED5-FEB2-3B1D-38527FFB5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97592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ED93E-B5D8-F650-6CCD-8639FC6E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75C82C-842F-7BDF-D9F6-1E84C1075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6A576D-17F6-9682-C4BF-DB809E5CB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B0DA9A-6605-F405-6B0F-2B70A1BF30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F204F6-F548-E91A-D567-2B7DFB3DF5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395F86-E1AC-C2E1-55A6-624C19A15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CC8754-D331-B3F1-6CFC-71D37F9DCE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71808D-3CC2-994B-23A6-5CA64351EB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4604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57DE20-2FAA-9828-9F3D-76A1A20C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8D261C-67D8-B28A-A45A-90AC020B3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32D35B-BFFF-D254-3A43-07076F477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D45500-5E4F-13DF-7E8A-0102A6658F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8E567E-1C90-7C8B-188C-CD05D49ABA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E05831-0871-DCEA-E787-2C724B7333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275C69-938F-5612-04B4-0DE4EC6EE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3714C1-A98A-85E9-F81C-1A6DAE0050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80376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040E2-3887-51C4-F1CE-EF111FF1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3A9BA4-C61D-FB2F-BA2A-1CB92FE08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418726-6409-40C5-D400-6FD59E630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C70632-1A70-CCA6-1B0E-3DEB77C5E6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407FF5-64E6-D9FC-9A39-B613A40449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C0E217-A3B2-9164-D783-F49B87DED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26DB5E-4CFF-FDFE-6889-04C4060477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9F8BA8-4187-1A26-F167-5886A4A4F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17916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55B808-3068-8C5C-4EC0-BB8D5DA3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693B1D-8AFD-7F27-8063-5C49BED89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A7F7FD-9730-CE0E-5348-FA933D98A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67A32B-C681-7ADF-851E-02B0C4D8E4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59F10B-C981-FC0D-59F2-A0858BB44D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153B2E-E396-83EF-8F38-A74D39E39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9F4FE8-BEFB-3B2B-8305-4E8AED7686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185E52-5B84-698D-F958-00C589458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946024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F17D9-32A6-2090-E048-8EAA6238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024F90-D935-F40F-4C19-1BC9211A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C5F0D6-A5AB-3F21-CFB5-826EF38DE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028E6B-5D6A-7D18-BFD0-4FFFFD56AE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F8934E-A0D6-2549-709C-8BFF416C30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01A86A-65C9-C827-8232-D269A719F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025DC5-91FB-6E47-5A7A-B84240A4B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175332-4048-6114-9359-9E780A3484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966778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DE55AC-6FB6-45B2-2606-22E3340D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3AE845-C40A-2736-3FD4-7CB1DD49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2F80D8-666A-6EB7-F2FE-B8418F38D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83A8E4-3388-A65D-0353-F21FCD94A1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70A711-D0AC-E22D-7256-99A3319375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90A7B6-DE9A-EA07-2AED-9291FD8EC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19F0D8-6E90-AFD0-97A9-8276B98EBE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709283-EB4C-C009-1C7C-6F60793BE9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80271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4B410F-AF5E-C4D3-44C3-FBF4EDB3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B1FE76-7C92-8BD7-ED66-EB6618649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47C6E2-CC42-7F1B-266F-61DFB4F64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0476AA-C5E0-3B98-F2EB-ED1D674373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B2DF08-DDBD-B4AC-4793-E54EC0CE02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570EB9-372F-2024-E09E-8C9258836A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BE7310-2AE5-CCF7-A66C-434A39C3CD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065EDC-8889-AC11-FDDD-C9FB9D618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157890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F763F-E3ED-0E13-6D7D-E8704AEB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88586D-D3E3-745B-CFEB-179A34152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4375A-B1AF-C18F-186C-1A687394D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AE7F1C-17C8-EC07-F3FB-ECA2216F4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F70AE1-A82E-2413-2610-DE47BDB7C7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B84072-987D-9B72-0E65-BBDE596577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1C7DDF-CFAA-D02B-D4EF-CD4D7CA6C3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6180F9-507C-0396-A08E-B01229F847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37792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037678-8DAA-794A-0A3A-69044475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C92CD3-F2BC-3466-2813-78D041E07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75E799-79EC-FAB7-3E27-578A24D44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235150-C1A2-D805-1F58-B4F7D56407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B82BE7-F454-B7EF-CD5D-F74A7F68D8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0D0CC5-CF9F-A25E-9F70-A8D52C9083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A24977-0593-C7D9-D65C-BB86D4EDCB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56E4A7-0BAD-793D-00AC-F216386366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253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87C71-FFC9-86FF-6327-89EFB41E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298892-E7ED-F360-1A09-95E94ECB9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D3E5A9-6F5F-AD4D-6325-E91928DB2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542BF2-9EEF-004B-23F8-000A49A77A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D7ABAD-BC18-38EF-8AAC-C2F75A2C5D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5DEBF6-1506-6AAB-458B-0B1C62EB16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A96DA8-D7FB-D258-326E-16E20C0C46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438D61-B6EB-A103-D34F-89430713E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880926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63F31-D484-83DE-BD35-24605262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806155-D9BE-A0CE-6A3B-54D18E67A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255EBD-08B2-6774-FB29-41CFA73BD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EC41C4-973B-89EC-F940-6FB00D1E53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FDF62F-E5CE-41E2-FF40-8EA5CBE130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81B239-30FF-0C02-15EB-FFCCBB0EE8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A5B564-893D-EB55-B49C-70F34D22DA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0D4F7-E5EF-F8C0-4A1E-15F73CE3DE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979176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B21D5-A6EE-5B87-7B3E-A702DE1D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B93B94-AF13-1562-8551-3D7E3D9D6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62CD6A-D956-F452-D4B0-EAB6D6CDC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6F8B1B-ACB1-0730-AB32-826906842E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4D54DD-BBB1-F7D9-2E27-900BE6C302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7D0F09-BCE1-92ED-5F3F-738DDA144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A64071-1B2C-547A-4955-43D377F48C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2AF92E-1803-0D2A-35B0-D2103C7514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780555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0B631-433F-E94B-EEC6-9081E716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FEB4AB-FDAF-6CB8-4289-EF1A86D0C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07EB1A-6DAA-DC43-3D3F-116B2FCCF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5CB41E-A05F-3B4D-2F5C-8D4F861485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3A566D-F74C-C60A-2690-DA0723208E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F63CCE-1821-9F5F-5A93-B969AEF898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5D0652-149F-C8F6-594F-00BA627717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C3ADC1-7060-984C-35FF-29E6ED9B1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413566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C17A2-297E-8F5C-EB8E-8F06A264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3CAE3E-97BD-8C50-F183-C9CFBB494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0427D6-B816-E3D7-B149-AB0B04B3D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5135F6-8BFE-4269-344D-D94FE7E5A9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546CD8-D909-6BE9-837C-4ED1B9C0E6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CD1F13-9B64-B78C-BAA3-C2AD05490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6FA236-4567-9076-031F-60F415031F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6A1DA2-5562-008A-2C8D-A06DB4697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89811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4CF13-0E55-F07A-EDA1-3C5D9AF1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041425-4FB4-EF4B-F843-279A67D15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308062-4619-A734-0C68-149779B67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C17BAF-871A-88C7-5351-C5ECDF7C25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A40BF7-2CA9-6EDB-FC30-114956ADB6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C7A65E-1B84-ADEF-FEF8-10AEE2AB77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8DB636-8D4A-04FA-3317-933AC646D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4D85C7-FBA2-EE6F-B48A-D7756BDC0F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856876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830CB1-17BF-4974-156F-2EF75467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B1CB0D-26CF-1FF2-C091-DB1116B7F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BB50D8-ABEA-4BED-0B9B-B9BF72EE7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0C2F82-2059-6BA0-336A-0D4C6F28C6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7870A2C-AB28-EC79-526E-27D2CDA753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B924003-7351-9E5B-58C1-EDE6BC16F3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5D240E-284E-7A50-BA59-1B22A2E5B5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1BCC61-6686-05BD-F1DE-9EC2AA882D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11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F6EF5-E479-E28F-9974-2A3932E5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846C23-5948-A11B-2AFF-722C89278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04E705-1ED3-F4AA-0B31-662958F27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70437F-366D-4E4B-140B-6F8AEE1229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B2B470-E331-7D89-10FF-CAA18666D9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593C05-2EC5-40ED-FDE2-AA643AD532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AF2F8A-A948-6A3C-7094-19E3CDAB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B853D4-0FF8-42B1-7386-6A819E6F4A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506777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C4EDD1-62AE-63EE-6AB4-AB5540F4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DA3F47-2B47-F19F-BDC8-80F736631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158570-AAB1-F8B1-9620-84E68083A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9365DE-7885-ADC1-619A-7537951F60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69D506-4FDE-C362-0537-728EF4C9E1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50B683-A510-06EB-D3DF-ADFA73C55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9B2932-CE9F-2A78-D0F9-B1CAF27166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F9C464-3998-87C8-7AF1-9DED82D636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837044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E4F25-2136-07DF-6B08-80AAFF6F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943D1F-63C7-BC74-9B49-4B36DA3F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7E46C-E045-43C5-4AD2-E847C2109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DC814C-5AC1-B097-FB1F-AEC25D13E6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9C77E6-FC8D-A914-AEC5-55E9933AB1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66AA94-062C-1143-4C10-BDB2443C0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78A554-C8A4-BFCE-3EF2-6B5CB811A9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A78325-AA9D-28A2-CBE5-43622BA71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907042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22C562-09C2-5159-4105-0C18A419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CC5124-14E8-EF6B-7B96-851821AE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885B11-D71F-86DC-252C-D03DE6E48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1E8CBB-F134-8361-59AE-FFD3C076C4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950B4C-D83F-595A-92B3-B2A3BF03B5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968257-A2D1-72FE-2DAF-733666BDC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451007-03B4-F53C-CD28-99D9D9943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4BAA26-51EB-133A-98DD-CB2CE057FC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064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407232-D841-5588-5A41-AC7B8D70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AC722C-AE47-BB68-E412-151C273AF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9B4EE3-8EA6-0508-1D61-872CE0D2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C69EC8-C18D-D41B-1FCA-3405DDD936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A474AB-4414-BB70-453C-39A02F42F1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1F4E4C-15E8-6B06-D41F-11A2E3A299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2B4A19-36E2-BD04-E6BF-C88D460E1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576ECF-9C29-8234-6B70-7F56F4F6E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27600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566A9-78D2-F70F-F7D2-F130536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5AC1A8-A3F6-8E59-B284-3BE1445BE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FD2433-A2CB-D525-2B73-113AC1E0D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1C8B9E-FB62-6ABE-A494-6BB1F74189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1C4D27-DEA9-8FE3-797C-67A2329B33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0F1049-15B0-9242-A2A8-559E3DF291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CD8F17-5A51-2AFE-C126-ACD9E96147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679B54-887B-DB97-416F-E90400C69B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86286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678E7-71B4-69A3-A24C-D35C0C9C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88B922-ED06-8C2F-4310-BEBB2B8D9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713052-163C-D049-5E7A-5175BE4B1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6EC4B2-A20C-6AE9-EFAC-DAED06492D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51D356-4E11-3EB5-4F51-1153F6248F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1B8DFE-9557-BFC6-5AB9-323F6D0A0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DD276A-D7A5-B017-E2C7-EAE9A46951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FF2E44-C6A6-F12F-4E66-836910FDC0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00238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C7C78-0F00-6A9C-70F1-AACD6CF2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B7CC79-CAFD-63D1-C8B5-70573314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4E9108-6063-84BB-1AC4-E79548604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7DA9A9-3748-2B77-49DA-D29D92C443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22B13B-4837-7BD6-428F-3286C92EEC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97B896-1181-DC8C-6FF3-5AF22A8D64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918E5B-280F-1C85-CD70-7A1DCC96D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8D7C2C-C390-635C-9C8D-D84A0201A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964696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D5AF35-503C-EA4E-4213-E7D850D0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60A6E0-7AA3-9CFC-B7B2-6B4C2526C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601B0E-43E6-CFCE-0E9E-9CF12B09A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CEBDDF-F0D0-1753-D863-E0A59BF25A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6A2D11-6E90-A4A6-E07E-F130D58126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3607EF-968C-73FF-50C2-ED86C5C63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714CAA-8E81-9D6B-841D-1C4067F35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4027EF-05A2-82B1-D5C5-6CE8253DE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619580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11B9D3-F421-451D-3888-92592F27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07DDC9-DD7C-BE83-6E76-8C8E2BBD6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885993-F18C-E50F-239D-C6B818CDA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16ABB7-FB8C-80D0-AF05-D76B398DBA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6705CB-101A-A333-0E59-6F236F310C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FEC3DD-5948-5D3B-1A8F-B20780DEA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87E1A4-9A80-6550-78D1-178A891F5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0F9D65-C0BE-56E8-9E71-1258207C89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878920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22496-046F-0B72-9001-F86B895B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256048-9580-FCA7-7C30-3C19B22D3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921335-5F28-19D2-56EC-CF26873C0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5D1EE0-82E0-9657-4F07-93557578DE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BA0729-05F6-968D-729F-2D93F2AEF9B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6E5355-153B-B9FE-ABD3-D52E16A394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26C936-35F3-9BBD-B955-032DA1AF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EAD67B-183B-491C-D07C-FBC6E9D55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402020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E8551B-9DAD-19EE-6339-6F5554F3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48E358-9A3A-11DC-5989-47595BD7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289243-1572-FF4D-F0FF-9F84C1CCB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04C949-1627-FCA2-6F8E-840813E3FB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B15386-C78B-1C5E-C400-21A877A4D2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550569-DFC0-5C0E-6AC7-2760A255BD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7B1900-7E8F-310A-6E51-6CEDB5C310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80262-639E-2A5F-E0DA-59A6016C1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175478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60E17-E508-33E6-62CE-63129BDE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FB09B3-C1E5-B654-EF0B-2972FB492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2A5095-B2AC-129D-F0B2-A64658E99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24EB1A-D5E1-F486-24F1-4C99C6CFD8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95469B-08DB-B4AB-D75F-D7CEAAC36E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B3CC71-A7AA-1274-8597-4E8BF57004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5EC8C1-A445-D863-E30C-44206843FC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1C5883-E3B8-FC62-B511-9D6C53ABD5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638462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2A9E0-1F56-E0F9-1136-CF30B987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063C46-C62D-8D8D-159C-A5EB92647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C20369-45DF-DE7D-F7B6-FAF8E690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DDDE9F-7E3A-2A05-13A9-19D0C3C418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78579E-8EE9-9472-774D-1E48A0F505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AC85D7-4B75-77E2-7A3D-41E2FBD0F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DD1CE3-AB52-1321-5E80-3A98D1BD6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6A8987-CA35-056F-4EDD-793CCEFA7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777306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15BFD-F2F4-01C7-A1F1-923F27E2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21A2BA-73C2-83C8-3253-B52C0F89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D37A5A-C23A-8E40-31D6-40E0189B2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29CBED-8143-A676-3137-B282FFDB7C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D6A69C-FB74-4D8F-EBCE-F69A34BACA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784F92-DA4B-CBB3-F71C-65ACFBE064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51D343-4197-DAD1-A2DC-C92E28C7C0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B32010-F880-34DA-01A4-E334CA364F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894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0F8FFD-9856-1A28-389F-6D89C59B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2F3748-C8A5-D041-711F-7F1F475A1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F6123A-5A2D-FFD6-52E7-BDB29DB37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503897-E2CB-D887-7556-B7E3C1E2B7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B3CBB3-80A9-72A2-ADF8-6A8382B0B5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82A02D-50E1-059D-9B94-637E4FFF9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88917B-8766-46F7-D044-3022545C2F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62DC82-DAB0-593A-13EE-EE27E57C5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66235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68EED-8CBC-0ABC-499A-20792C73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83DE9C-A3CF-3475-21AE-A801A7AF5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0E0636-0175-7180-8A93-9E69D1F0CB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5A3507-F4CF-13F0-2F08-EBCC7DC91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0A5132-5FE1-6E72-824E-14542E2720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2DB981-CCCA-F083-2C28-443740437B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DC4326-12E9-ADBC-7D4F-455016AD98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425ACC-8DF5-025C-1177-863F572AD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057951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373EF-F7CF-518C-7B80-8060E7EF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7C08C8-FBD1-8243-68E1-2844EF491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B3C22F-E616-7228-A9AF-D29AA858F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E8582B-68E0-AF70-6C9C-9CF5A5EF9E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0965B3-C3F7-E353-BDC8-3EBCA5A612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0371C7-1A19-3A12-E50C-E8F819EF14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860E47-7098-5169-914F-52DCD9CC2C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1B9AEA-14F8-E2C2-8CCA-DB084381D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754862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53C204-4D8D-B340-395D-B4AA72CD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33FA7A-AC26-FFAE-3CD3-0C6A59E85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49EC69-99A1-70BE-CC97-5E40E57EA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BC3749-753F-200E-4B6C-B7023F7D45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2F1011-066F-F618-3A28-7CE899FC93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5E3498-66D7-8F7D-1568-8B17BB26EB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34B6CE-6C7E-917D-5295-882C18923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3CB354-FCA8-B041-F7C1-585DA0F9C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327398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72720-CD57-85C4-2E4E-0C92ED21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DDDF99-DA2C-2A15-0F60-7047E0CF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F041B-03C1-8706-64DD-914256124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0CC925-100F-EACE-3243-2F599FB82B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327E3C-354B-4898-D0EB-CA26CFDA57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460A38-1681-2BC8-E263-EBE2C71E93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06BFAF-086B-84CB-FD51-3EF0F29EF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32A6B8-4C59-AFEF-28F9-C9E51CBCB0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317055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B5439-3976-D387-A2F5-22B5877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F142CB-9E78-1196-9E5B-9637B231A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612B32-1E13-C7BA-D743-DB0E13C12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1596A3-0731-D6C7-5464-D60E0EFC3D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44806E-DDF7-8A79-A265-0487A2E671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CD47AD-1EE5-FA76-E44D-1AE8137CBC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92B5D9-F611-A6F6-A4C6-5F61F68BD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414456-0895-5BBB-E5BE-8C509D7999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60110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7754DE-F2CF-E58F-3EDA-87268E11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EF5445-67F2-E156-3189-D8A74758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70DF09-86B0-757D-B042-B2D2A246C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90D1B8-49FE-EC89-9528-E235587410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2F78117-0AE8-A523-8914-843B35561F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53D34B-505A-0C54-1245-3C567B2CD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4F2474-BC00-6DA2-04B0-99A3FBA8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631626-B567-70C7-9C0B-C0A09D01C4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767649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F3CD8A-FB07-1BF5-C5E2-F9F2FC5D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A032C1-2A1F-9EC7-83CE-2A914BAA5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7EF865-44DF-E8C3-158F-00519EF6C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2C54AB-8A0D-7A7B-206A-C9C055607F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9F818D-6F2F-DC0D-3D4C-59F41EB541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200A3-BB42-7C55-B6A8-FB06DD0A7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FF066F-F52C-CED9-6192-B9BFF4223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FB1A55-A5A8-5D23-FABC-9428A6025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058370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9EED9-DBA9-79C4-B63A-0077B59E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D37AF9-66ED-5FC8-83A6-D6A922594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7D1329-A179-9E02-873D-20EE26650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E3CB58-3FC8-40A9-8E31-103555DAD8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7C721D-35E1-18B2-9BDB-6E318D2850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26F8C0-8678-DA08-9805-8127900B4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7B1939-ADD0-0E57-7B4F-B68613EC97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4F0071-BA22-4EE5-99D0-8537570D8E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462689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8D14E-1C56-70BB-21FB-17995ECD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22C986-F15A-A465-001F-4CE2817C1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932D63-A3DE-2212-3B90-A168EFEB5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A104B6-D9D6-0DFD-7BF6-126E89C247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6CF3A2-96E9-3ACD-F6E0-DD660B5CB3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C670A2-7830-DC3B-7BF6-B7F7279D9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307863-1A69-BCB0-2305-B465B3382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BB7192-13D3-DAFA-5E80-F88AB6B7E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259963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AFEA3-2877-C8E0-A297-A6A1DF4F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97BE8F-20F0-E25C-112D-D89AC9D8C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98EFC-AEC7-BB07-FA27-09865F7E0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17A598-D04F-2D8B-E7C6-772E71EB9E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820880-789E-5DC2-6E22-8F56F3F599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41C86C-1602-162D-3837-8EE4B468D5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A20EC0-ED1C-CE1A-F4DE-566D6C18AA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FFB786-4491-BD7C-A806-53A465C4B9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196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F4399-BA0C-648D-44F7-FC5C796E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C329C6-CD82-7BEA-DAD8-FC8F3140F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2005FB-5159-261F-CA92-51CDA6513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10444A-02C9-532E-48B0-9790EE4257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8B7C32-31FA-CB7F-2379-4255A27C6A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E61ED0-563B-B94D-D050-929A93B4A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84AC05-C44E-8D8E-3CA4-47C60BBB59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FAE15-AF6E-9B1E-4F5C-E7408CDDD2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84558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EE640-AF13-6497-1EE1-42682062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A2E947-3D2A-BCBA-D7FC-405733B90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63612D-2DB2-2B94-4819-66E66437D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0AAAAC-ACB8-7DA1-92B8-41D0F8A7AC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0B49D6-EC43-1C0F-1DF0-9F9A8C6ABB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5CA7E3-2ACF-76B4-B1C4-66DFE2C0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EEC10A-D58B-F696-D42D-3E1024DE6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63FE1B-0568-F78D-826C-7393BBE948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458707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D3496-29E5-69B2-3FEF-A4211633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2BDDF5-834B-B139-79D1-E41031F26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324562-6F06-9B5F-34BC-E021725CE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B6A6BA-40C5-6D41-D1EB-2C55DD9E0F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A0062E-E117-DBF5-ED5D-A8ED3954F7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FFFA69-1427-3DBA-C6CD-F4DB6FB55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56F714-3442-B46D-1C81-85E7513AC1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EA53ED-F7A7-219C-9122-5A4DE4E57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145507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7F53B-286F-CF23-CD2E-A9E66396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AAFC6E-4DFD-4C4F-A40F-473E8BB74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8F21D8-D31E-FAF6-F245-BB040E8DC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971C18-A084-7D72-813B-3477E1034E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36438A-11D5-A27D-0458-80047437D4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FBC6C3-59F5-B3BE-862A-7187CDF58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3D5F68-2E1B-44BE-6C2D-ACC44EEA4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B0794B-C592-40AC-C3D4-FCE65ACE76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575045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9A155D-FFCE-C3F1-892D-42ED893E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648475-467B-2A4A-D53E-361403691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262853-D857-723E-5AFB-43D13FD08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B903AA-CE70-30DB-3CD0-4AB3E1C92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CA98B2-BCEB-98F7-1C8A-00BF7F22C5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132666-9AC9-10EA-6C82-81A4B26629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1DFA6F-76D8-D886-8A93-BCB831B7E7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9B13B2-73D8-893D-8A33-4F263527B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552908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D1A3D-5470-2C62-4CC5-1813D97A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A506C2-FAED-A3F8-AC56-5B783F96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CD4911-7716-CE73-604F-47641D39A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E43879-598F-6D29-12BA-5E4557FE2F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FC6B81-C0C2-EB90-ACCE-2177319615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B22263-1199-5745-7024-A6984BB76F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D41857-8F69-CE5D-DC41-FEFDDFB3E7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BE2233-A644-38B4-FEC0-D2DA7104B6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011912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275A0-74A9-A9EA-4F33-E6C15BE2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A5B816-AFBE-67C6-4782-1898BD7C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FE6EE1-59BF-87AC-2436-CE67C0D18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AFCABF-DC9E-72CE-0584-50694A8C48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92C619-DB36-8DCA-8E4E-BFD6283BDF4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B080E9-5BF2-0E64-4518-A73AD54D6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36DE75-58F2-1AB8-0170-24C3F08B60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9736A4-2B80-D150-4710-593E6FD4D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571634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F4365-8671-987F-FBDF-4D18D57C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BEE8AB-4433-79DB-BD81-29A3D5A75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A4C87E-4F81-8E22-B042-AE34DBE88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668A86-96C5-EA30-2D74-4914C8D3BE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C7B87AA-204F-DD07-C451-9EAF8829DEC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10F198-8584-977C-EC53-9C38CCF92B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EBFEE7-2F9F-2E1E-BEBF-8DC01C6E0D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B6C226-8567-B250-F065-D9F9F80B48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4280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1E1E874-4ECE-2704-FC00-960E77558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F5C5E06-AD22-6182-D586-565AABD5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21C1D0-599B-9929-4FE2-D10F1C8C5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7E51C2-408A-D329-80AC-C22EEC2CE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386442201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0C496-2BB6-4E83-A28C-5CF755FD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F36E7F-A51F-0F9D-B795-D7AE6D8CF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E4FA56-ED53-4B31-3F06-59A3CE9A5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FC53F2-CF23-2797-024F-BAEA9C7AEE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923838-D5BB-9A35-36EE-B45F7320C1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7782F5-D822-CFC6-97DE-5786037525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3355FA-92BA-78A3-A6FC-4FA506F0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08CB67-AB24-35C3-2080-ADACF2D56B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58079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818311-D4C3-62A8-6667-AC10F5C0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25AB96-B829-748A-021D-4314BF68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3B1FC0-284F-EAE7-69A0-C90AD9AFB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D08D65-15F5-788F-76ED-7B1657B029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58BD6E-404D-E354-198C-7276265976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F2E3D7-363D-63D9-2F83-6EF2A44994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11DEC8-0FB5-2108-805E-F791356F0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696BA7-6EB0-1737-35B8-B890A5F25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20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02689D-B268-160E-81E5-DDA339EC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500FA0-D5A0-DBB8-3932-B15F5E3E2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0E0B21-CE1D-CB05-9B01-0B3C94815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CDD7D0-D8F2-FE26-A372-A01355E3E9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B14FC7-5628-5E77-11BB-118F603421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FCCF35-4195-1978-A76B-C24B38873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10512B-097B-C92C-3F7B-CCFE47B107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409BAC-8DE9-F6B1-4A27-70FB89B40E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933391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81295-8832-FE47-4D90-AD14DC5E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53906D-BBC4-E16E-09E5-E289DD694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323468-0D52-1E35-995D-0F16A8911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3373BB-6B0E-1BC0-B4E2-C743BA3D73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BCDED3-9D4E-CDAE-E850-7E10FE69F0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07D3C6-63E8-77CC-FE5E-5D7B1A9183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BC3145-BB79-F7FA-E146-0671C2709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FBBD24-054F-796C-FAA4-CF1C0A45E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548105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2D703-E53B-0F51-F8C3-67D201F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C38E21-822C-2B8D-8BF5-65878490A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BD6B4B-22E3-9945-847B-A73EFE9BB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BE2E4C-5C77-4E7A-9BC6-95C9FE05BB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6099A7-E75A-14A3-5907-B28997ECD3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C68B86-D5D4-9EBE-E48A-F7FA458FB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5E56EB-897B-2718-F439-E0DEA1F0B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C72FAC-88B4-5DFF-DB5B-A124E485B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794338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D7FD7-90AE-CB06-2CCA-4F6363EB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0064FD-791F-58E7-180D-89A84ED79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79C48D-2897-AD5B-4AC7-09B811E21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F2B393-D563-6296-3818-28DCA7BCCA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AF29D7-9CB6-7AE9-DB5F-D60B2DAD52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93D852-44AB-FAA0-E261-A2981DFB6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F93618-F27A-E3DA-BAA6-C276AF5B7A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036484-377E-3FA3-9A73-CC35B1DF5F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391274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07EE4-4A95-7FAB-3E91-CF336999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5492CF-946A-BD95-61A2-14F60A515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B6016F-3003-33E1-A27E-6CEFBDDE5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C2AC2F-1B98-D08A-E477-486BB0F780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5E2C79-94F9-9CD6-63C8-B13B02ACE1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42B5AA-261C-576A-A470-12AF95761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FD3152-5E4D-DBF7-3488-D7741B2FA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29C291-9A71-75A5-D2E8-DDB999B3DE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1615953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7AB6B-C040-9BF8-5F74-B870814C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7E60B7-741A-088A-4DD0-A7F61A189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66958-C4A5-CE7D-250F-AFF078A8B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0171C6-BF97-E545-CD31-12DD1EB109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4E8708-F169-F920-1F6A-F1E4670D9E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204346-70A5-BC01-8AAE-DC4441654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7E7AC7-D577-AA1D-B990-937B9B546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A98694-6A5A-B678-B7F2-AB8A9DC2DE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388878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8487E-0F03-C144-E614-81768748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DE375D-D121-D8A5-15D8-AF97E7063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499F00-BADF-06B6-6EEE-717E8CC29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790A64-A3D1-2596-5A9D-1E4AA6CAE2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3B5D91-7762-BAEE-B5ED-1A18110761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BF8BC4-8030-B759-2101-B75CC491D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3871CB-2359-427B-036F-81EB818968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F7C5BF-3400-0FDA-0C1B-71B93CE713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66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92300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27FC4-CB26-3889-C031-16ECD099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BD1844-44C4-0AAF-C45C-FA15BFD8A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11EB43-D24A-4F4C-BE78-FBBC243C2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B29260-29C6-08BA-B6BD-EEB780627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C0A14C-D479-E3E8-2EC4-D3F983DD527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A67CFE-D724-F8B1-6CB1-EA72C8E73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425B61-76AF-6E37-27BE-17D3E20BC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6F56F6-EF17-730B-9272-80903C6EB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73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8A45C51-949D-7A90-BFDD-D1C54830B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225C782-87D0-7D37-05FB-13D69C5B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810229-EE72-8D60-BED9-62A8A0DBD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6AAA0D-D43B-292F-941F-DBA39865A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192519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A5FC0-00AD-FB1C-3738-DE9004E0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5D96FC-1001-A860-A468-207A10EC0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61DFDB-967A-CE8B-DCC0-4247A85B1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7D74B1-50A1-CE2E-36EA-37E4CFE229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ABE392-537A-8C0E-D0B8-4A1B95EB3F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E27444-143D-ABD4-3F92-B38321A044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990F22-10F2-EE3E-0C89-06F31CAC9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C87D00-9A10-E857-5B2C-481B1A2433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342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C55655-2A2B-5B7A-0A61-38887A0D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894A8A4-38C5-B715-F12A-D7A751630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FB60E-A692-8A53-A33E-3607C45A0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393FC7-66E7-8B1C-580F-014DA948D9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5660E8-22AD-6AF9-B2A8-3CF2BB7C0D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CC2A33-41E5-FF23-FCEB-53FD6B0F7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515070-C8FC-7B6A-9209-83F94046B4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A148C2-6604-59A8-0220-757FCD8E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4480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DD474-DB31-F07D-479D-A7B4CBA8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FEEC77-DA99-BA11-164A-0E42F89C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9479FF-9EA5-25E2-A453-AED38E9A2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5B1CE9-8E0A-A396-7AF5-E0FC1CD240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1037A3-62F4-A017-0D3E-85A0D2D1DF0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C5FEFC-66A3-EBC4-3E75-851B35E29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172DDD-3082-FB3D-B843-AE7928CBC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E31104-9EB3-267B-B7FA-4815F06625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951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7A73C-9A42-58F5-6C0A-B616462F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92CC1F-664C-D602-C1D9-9CF9CF7EE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B15C4F-2456-F147-59DE-C2A1EF3A4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40096F-98C4-A476-A288-DA2437CB68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C31EE6-E364-1463-3ABB-4960306F6C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E71F2B-CDC0-2284-08AE-1B7B4AFD7E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346601-3BB7-F8ED-58FB-66DBA0FD47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A96568-A247-A9BC-6ADA-03ACD186D6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81515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A23E4-F108-A957-D598-CB44F63F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364D68-E393-9F57-DD6E-52F3BCE63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C4557B-558F-8A5F-B975-7143A2372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C2AA63-FA43-F4D2-BDF1-5E942C6C2F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233A76-A1DA-16F2-B016-EEE3AEB038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362042-D1DA-4B0C-17F1-AE7729DF4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743DF3-7904-A5DC-57AE-DE4040B5F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3A6869-6E13-AB53-1957-821F38775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440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4EF337-2781-8FA6-9A3F-48584371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A9B83D-9EFA-C71C-6036-A57549051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8BE4-A13D-19B6-A964-B512D2773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FCD149-F5D6-CBCB-5344-4BC35B2E08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DD40F4-B0F9-D84B-6F4D-DBEAF0C8A4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0FB5EB-F585-EAE9-0F9A-CE5001BF1C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C9563C-BC1A-E6F7-AA5D-622E59D397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852C45-CB9D-75DF-4E6D-30B28D47B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893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22259-08DF-FBAD-9E4D-050E8C36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F907D2-FBC9-BC7A-E962-72799269E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9FA9E-EEC9-695C-F4B5-E78E99FA8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07CA24-EB06-43E5-2111-B3D2B4AFB6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D555D4-99C2-995A-066B-FA96395F13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5A2117-4CE4-ED59-4665-348AA3BC9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7F662-1CD8-03F9-B420-3D0D331F5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C83E84-97B2-9FDF-F85D-7E7F701E0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2994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309410-E8BD-84F5-AEA6-42D39774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2591E4-5866-B919-75A2-B7866B2B1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4385FB-CC6F-8DB8-A324-24F9AE866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487482-B7C3-4716-039B-011661792B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9465B0-0744-122A-73BB-398D78E210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3A7EA7-046E-892B-F702-BBA6BFAC83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5CAD57-3A60-2312-FA03-44056968F4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4D8763-21A9-B34D-645B-0C365B431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859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C73D35A-7353-3183-C318-102D6D29F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F0353D-03A5-29C0-555F-4B62A8DF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CC2F84-33C0-18C9-F469-D868A5D62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9EFA41-5C28-7B02-F16A-08F04FE17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771937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10364-C326-7D97-B681-3574367D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144077-B7C8-8C0B-1BBF-DCEDCAFAB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5FD11B-8872-DFEE-6310-94FB8F4A5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4D1534-CDC4-F9DE-BE7A-82887E71BE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348F19-B9EB-FAD9-9B63-D7EEDE0CC0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E79073-0D62-3DA9-394B-FE6740117B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746E0E-3F4E-B69F-66F9-661690095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E46D86-742A-80EA-027B-52C960583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777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A4A4B-A8CC-FAE9-98F5-7AB73FAC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8159E2-18B2-CE5D-DE96-E7F66A5F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3070A4-8C14-B61D-F2FB-D1FF1FFF8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8388D1-2268-EC01-F314-C8B30669B7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2A7252-9FDE-5E47-4BEE-47C3FB7362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4C86EC-9422-5BC2-DECB-A0478CECF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967727-215C-21FA-8E5E-28060B0331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4D8A94-CA58-51DA-285A-5D524B39E0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708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67233-E0CF-AFD6-3B88-6B5729F7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C6676A-CC56-8E4C-76D7-587BFC492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17B94F-688B-8C84-0377-C8B14E421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869A0D-ED98-5FDE-8763-2F0F507D14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40DCB1-65A7-5A72-8C59-8F55BDC108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0A91C3-F36B-4912-EE79-CBDEF7E141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7935CB-661D-302F-233E-84DE2F03AA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44CF3F-7163-DFFA-B6DC-C706E68DE8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888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EE977-FC9F-8682-08EC-9A612325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E07882-99BF-241E-7131-5E1D3529C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3F4618-454C-9132-0BF0-CD4EA5875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46A80B-4384-E06A-DCC5-0958D458F6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B5DAFC-53DC-8FB1-B1C4-442E945862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F83916-F003-F88E-0E82-9DD8122D04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441068-807E-1720-FF38-FFDAD02B4B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B63442-AC97-E83F-6F1D-95C2231225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2434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CB0B9-0271-104D-8F2B-97A30DD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63085C-4C21-FFE7-2836-8754673CC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992245-D1A1-28AC-45C7-F61EAB8F0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3C5723-D1C5-23F3-5AE4-B0543F895A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7AA629-DC6A-3824-CB4E-9730FAED9E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6ECC69-8241-5A62-16A7-6BE092D44A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2610E4-E7BB-D7EE-C41D-15451BE01F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C890A9-D08A-3195-A02B-ACEFEE286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3818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5E2BB-FBF7-97A1-F22A-FF8044FD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68EDE2-FEB5-58CC-A2AB-FA33495AE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AA6DCB-1BB7-E116-536E-7B6B44AA6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617CB7-7A5C-4B4C-6BBA-D1FF803D29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A1743A-890C-B0EB-A81D-24FC3E233E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E3FE5A-9EA5-E7F5-D3DE-D86B274EC5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6C386F-D57B-863F-78BA-CE13ECB12A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906BEC-C90D-744A-1208-D00FECC6F2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22271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3FCDE-70F7-5582-2EE2-95CA5237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DE4471-41E5-2CC0-E30B-9E8226D2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AFA3C0-35F5-1BE6-0699-4456695FCA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1F3AC6-F563-5810-002B-C19EE0556E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2E8F3B-4408-7614-04B5-6CF7D1581F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1B8BE8-490E-814E-524F-A5C089FF50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7D177F-0BF8-8837-EAC9-B8ECCE3BB2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3B965F-2546-E99B-DC8B-78EA20AAD4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5808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74F67-79A6-EB52-F942-3C772273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2D6E24-74ED-BE9B-47F0-C0CAC4C4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03CEAE-9B25-896C-E494-D29608C9A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4CD08B-08D0-383E-3C32-CAD012A6E9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18981E-C8AE-9C50-C2F9-DC72751FDF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2B39BC-42E5-4C46-932F-FD0F8D90F3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FD2AA7-5D8C-5C24-52CA-743C5C8DA5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21F99F-5F52-9F13-30F7-067360C933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851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8E187-54D9-05B2-A4D9-8D3039FC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EBFD4D-F39C-2C12-0A3F-AD184BA7B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730A3F-88BC-205D-5470-B99F62377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368EC0-84B6-109E-EE53-C2B381387E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5CFE74-EA8B-2971-1ACE-B0F3AA9434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046EF1-08B0-90FA-76CB-7FA985728F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546AC7-7D90-2C6B-9C0C-9707D0D197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E5F24B-D9A8-B38B-27F1-D498107D61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7715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460A9-9954-92A2-53CA-5575A1B6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844BEE-6E0F-8C36-0ED6-72F1ED180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FF3D1C-2806-B491-FBB6-919E6075E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0296D5-641A-039A-BC77-77E46599C3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7FFDC2-1083-395C-66F8-DD13C6CEEE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F88B37-517A-2356-B818-81FA2AF509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DCCEF9-BA10-C30D-EB3E-C802F6FBC1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5DF39C-4BD7-C4C2-B9D7-376989FF9C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46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CFCA0-6767-3393-3EF8-FD7B4F59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655607-8B6F-4C87-CAC9-99E076D10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616817-59FB-73C0-EEDD-57A2C7772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A637F8-55B3-85CA-F408-B871D90FA9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8C43AF-E191-D3AA-4549-40E900F02F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FE223E-C0A3-36B6-DC1F-F1029BF23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025ED5-D9FE-D1FF-B1A0-67C666080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7362EE-715A-E494-DC36-2B66260BC5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4690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0B4FB1-A83D-057A-8D7E-EE5FCF2A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CBD591-C6DE-796A-A0CE-ED82402E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519374-3C2F-46D5-D03C-B9D797984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7F60DF-42CA-B77C-38EF-BB252198FF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2FC111-B4B9-1850-F017-7151831070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183F6D-CD35-6EF5-A518-88E474DA60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7A0BFA-B97E-B8DE-9F50-187F3230E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AA4DE6-6087-C861-B2FF-E1CF7B4E2A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8122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2F1F1-B6A2-2158-234A-4782F10E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01F832-3053-FBB4-2A4D-FF8F5DE7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5251B6-82F9-256C-D3F5-47DFD0BB6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F852DC-3BFB-DC90-ED51-507BE9236F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FF3A93-429C-7217-0AD5-57A0340F59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047322-74E9-D081-5DF8-185E6F59F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00B9FB-2BDE-221A-8841-2AFDDED3BB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7A5DA5-DDD7-3C4D-8EAD-0C1C226501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3934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C0E9F-3766-32E7-DF42-AEA65FB6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64A14F-A915-47F9-D4CB-24B0B067F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F440C1-A216-58F1-DF5D-A23CFDC17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5EC974-F02E-A321-1BE6-96DDA2C445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911048-43C9-64CB-43B4-74C7745D91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796E2B-D5C0-FA76-F5C5-127F05AB88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827DAE-1B5A-D961-6A22-20A26FD2C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276322-AC4E-8C41-8090-6E3976262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5370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F6E16-3717-E9BB-42F2-88372BAF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E376E4-F4CA-1517-E769-9983A591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E7C1CF-49E0-CC67-0A1F-04C581DEC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11F13F-8C25-A8EE-DB78-99D49A5B3E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9CC8C3-CC47-F701-8644-3EB87DC77F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ADDB2E-A4B7-1921-1892-2877094962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471BF2-693E-38BA-E934-620EBD68F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2640A3-6E03-8176-E846-615800F7F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398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C402D-5EB8-7C52-5222-9D2BB901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0B4B32-3F71-E4BC-9EDF-4836AB4DC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2F33B6-FAD0-B712-55B3-3DDDF94E4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DA4297-A984-C50E-C686-60C1463E38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1469D1-BDD3-8E9A-E841-8861F07DC6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8757FB-FA78-4744-7336-6804F955EA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C71767-57CD-8A41-C701-1B6AEE9748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5DD4B2-1647-3F76-34E7-2401C9B771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6511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F6ED72-B647-29C2-39C9-74454F0B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3156F8-51F4-2B38-EB33-2BC09D55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3340FB-16BF-F9B7-EF9A-67E8B48EA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F8F8A7-0806-3828-6AA8-A25589A81F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C4506A-919B-FBD2-C90C-363A70C33C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B1E8E8-2815-EAB6-29FB-DEE1BD0F57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77F82A-39A9-22BA-2048-DB7CDEDA0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0636F3-D8C3-CD53-1C5D-8F29FB7D6E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2783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84BCD-2F41-1627-3769-3D739FAC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927611-00DF-2E29-C985-092A69BD2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58E24C-65BF-58FA-B1AF-99B1B1A67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34E2AB-27DD-158F-4AAC-8D3D76BBE9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765180-0B99-6967-D287-24679C5C66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3A131C-F90A-ED17-B2DE-A295D7416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7B7DE9-D2B7-8231-750B-0CE02065A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8D814A-0493-3079-ED27-9654097656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87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6C04F-885C-B9FB-851F-74D4F48B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65868E-28D8-7247-4695-1C14C0DE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9F1D43-F692-133F-48C3-31DF80C5F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7620E0-C0E7-3840-514F-EC53F7256A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BB2A0F-F4FC-9906-2696-73627007D4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4F7473-7A98-7063-3F38-F1CAFDC324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13E2CD-7A91-D88E-386E-7BCF14F92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1E0B6D-7720-2659-A150-97C6959EFF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937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F9E74-EAC7-66ED-12F1-BD131B7A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F198AE-05F4-614F-602F-852AEEDB0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1D61C8-417A-DCA8-4467-552B19331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E4F20A-0FC2-E547-79CB-77D28FB6AB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ABA9F7-FCCF-7593-B8C1-FF71F1DE84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139D1C-166E-371D-315C-790F1632E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47BECA-9B2C-E8CB-6565-EA2509EE1D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A5E1EF-084A-7CC2-0EF9-EDF7E3FC74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0177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D369A7-481C-9F5E-1DBB-C8F7AC10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510A1B-F1BF-59FD-2547-D97AC526D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41E90-2CF7-D733-BE0D-22A0DD46C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242842-D8CF-3A7C-DB85-6D21F30701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5DD349-AA9E-32D8-1F89-15FA784D2F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E1FE7D-8537-1904-4D9C-A6A0D653DA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3962DE-7495-B9DA-75F7-801F02793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2D20C8-E3D4-7943-141A-0A01B94EA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800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D3419-5A62-C218-4FBF-DA27D5A1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E68ECB-DD1D-6278-BE12-2549F4D9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2F8AFC-077A-2543-4B47-BA344C993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98115-F7A8-368F-C3B0-98C5BA4E50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E3782A-C304-0554-FD3B-6ADF7D758E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6F827E-39F5-32DA-F584-6D986123E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456A98-F076-9A4C-DE5E-6D3A28D357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862364-DCB0-114A-BBC6-7CEF56A99D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7351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CBC89-A842-9949-E648-A4DB37E4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9CC7C7-1A3B-43FC-EACC-CED408A14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FD5F67-23D8-E37C-4D50-136294ADC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19026E-815A-A323-A0EF-FB7DD75454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3E6C82-97D9-7C37-2AEB-A383A41616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9F4304-C416-2529-740F-E11D0E07D7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2CF535-074C-AF53-467C-875E1590D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B92148-7B53-52F0-EA34-A565AF500C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5891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84A5D-354B-F218-4547-6BF09BAA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EC517C-D802-0606-95D9-5AE425F5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227C3E-3E13-B409-6628-F5FFCE82A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A5275D-F156-6307-4048-F3337827B2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4F07B9-97AF-45E1-89F9-E44F2751DE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C25E25-B2BA-C3E0-60D2-40449F734C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72226F-C4AA-F3CE-EF82-6C274BC115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258FE7-039B-E39B-34A6-51E951BB4D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4347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520D4-DBED-91ED-0653-A391FF10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9EC405-B949-83A5-EBBE-9A92CE9D2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8C10A-A0D7-2F0B-56C5-FB1B409F4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0AEE1E-FEA1-4877-FDEA-B9C1A5F7C3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150A72-102F-8AD2-8AE4-E921BC5643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4EED2A-917B-A21F-932D-992CD1A2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14B647-823D-B5BB-D14D-A783F586AC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7725D6-5749-04C7-1682-8E030AA0CC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1685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D864D4-7A79-AB28-1392-EA6DB133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2DB60D-56B8-7ED2-52C6-9E410A24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F5550-6A74-D576-56A6-B3DEB19D2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A3109A-54BF-1DFE-6F03-73EE66F1A3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5B07AA-AFB5-292A-67D2-D5ACAA7F00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3D5ECD-690E-99F9-C259-938A73B5D4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0F5764-3520-D17C-4DDD-A82D7C3051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3CD1CF-B07D-320F-01C3-A9C2DEFC2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7086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56E3B-E4B1-B802-BAA1-70CC1BC7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CD7467-AB4F-8B1B-9601-8E1427F96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6FC1AC-3FBB-361B-0EAA-1D4D39E48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04361F-0250-1D35-8FDE-2E86140B37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70365E-655A-00D9-30BC-0CE7B9FD58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27A3A3-4459-53E5-C9A8-2C25BE1F7A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17BEB8-50D8-D02D-954D-95DF6ABF16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2B97D9-0D3A-5237-2E85-04F5356C7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5091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027E7-7DE8-4B6D-65CD-AF953C31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5918FD-E29E-A273-AF39-5249C3FA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DFF95E-9265-8C3F-613E-87DFD6F1A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543D98-471D-D0DC-958A-5D18935AAB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F66935-C2AC-FB50-AAEC-7F5603A614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B1A44B-610D-46CA-12BC-FAAB59F862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4810AC-A032-1033-EC7E-E25AB532B7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DE2246-909D-87B2-16FE-C516028DB7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0643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D4F14E-AEBA-FE6B-B8C9-9DF68989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60688F-2564-5769-97C9-2F0380936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E0B6C7-FC61-762E-5B9A-BB52A413A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2DBF14-7909-8FBA-8D20-77DFE0FE95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D7829F-1758-DAC5-DCC5-7658C53635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91E3F8-5C3A-89D7-B278-D5F3E3316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6A9EE4-7A50-A05F-7045-716EBBD727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51B537-1C5E-D792-6D26-E11977221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026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E55251-16B7-4F53-775D-5288EEE7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E27CA2D-8921-175A-F1D9-A7EF6E81B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2DB6F6-C138-1147-32DC-FB3DD5F62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83497F-C7F6-659E-34C6-E83E4916CD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92A6FF-1078-4DC5-DFC0-E785AEBBCB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7D32C1-4DB1-1433-1C85-DC6706C302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F5071E-82F3-024F-02DF-98F8F93507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0D58D4-7CDA-2C15-80C6-2F76BE762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5559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D9D2AE-149B-4F49-E1EE-27FC1E4A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EF40E3-4A32-BE66-EA0C-79C35699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E03964-AB8F-9538-F8EE-C2909C17D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DCCFE5-CA64-4BF8-D8FC-64583F9759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47880F-A365-3D01-9008-17BDDA80B3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C42390-E058-27EC-42E5-58C046F32C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12EC8E-4AE1-A415-4E2D-17A455685D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CBF43C-2667-7A10-131E-EEF022CA57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10142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8815F-A224-FAC2-54A0-B04228FE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821253-319D-C0F6-DC84-ECF9756F8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50D775-2205-0B22-B866-69BDF9779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68CA95-22CE-2157-0702-08BD965862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29C753-5999-4C06-9328-FF263E53E2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5291BD-F762-6C73-8470-CA685DF0F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33B92F-DFB6-6D37-06E6-1D58FA7B67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038AD0-AB03-273A-75A3-8E6F5AEF01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701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BC098-E589-E1A5-70EB-CCFF8EA9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9866A3-A9A4-E605-C393-9E843CBC2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8F6440-C9FD-0B66-47B0-B185B2E9D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EC8BEE-3ADB-6A3E-2E7D-EEF21AEE4D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42329E-0C91-0902-FD1C-D87E09BA87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BE2997-7D5D-0DA6-AB76-7BAFCAC2DA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69DAA1-A782-A8F4-BD31-5B0472C2C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C442D0-04C0-2036-565B-F834BE0B8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650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039A4-F7A5-4D5F-6488-C23E541F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308183-B4C0-E244-6605-0D40E1CD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058356-1241-0D9F-CA25-824CC9730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743D63-BB1E-81A9-F1FF-CC404255B5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9EDCF4-4A6D-25C4-DE67-28A019FC4D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1C0758-ED51-E32F-87C0-BCA77EB3C7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1AB9EE-AFCA-31D1-2752-B0DBFF412D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6B6DB5-EB82-BE61-6E40-8898A91A3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2524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73C01-909B-CBA0-A388-A88544EC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B8694E-305A-749F-57F5-8C8D96774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6E6ADC-C132-908A-08BC-4E3B137D1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BA8F48-AF39-E4DF-EBEF-6BDB75C627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E6B912-6BF5-7E0E-FB8C-C7880935EA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61D6A7-7770-38D7-555D-F05B5B43B8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2B7317-FDD0-1A6A-087B-62BFF689F7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FE2E69-DF87-F340-693B-9ED5A8FC4F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8993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E01BA-3637-005B-A2EC-8D55FF6B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2E2A15-7E19-08A5-340D-9260F3165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8094C-CB25-2895-2587-C31DF938F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3A306A-234D-EEA1-DBA9-41ED0599B9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21391E-C798-7120-A19B-67719838DB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E24552-4B68-C2AD-28EB-1CCC3280F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2E1181-373C-3AB6-6ADF-EFCEF36F0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2F0FA7-3D7C-A629-4F56-219989FAA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3182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94834-A606-2220-99E8-7FEDB5DA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6B54B5-BA07-F3E8-24DD-E69D852C3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0B4094-EFFA-4248-F95A-1FE6B3ECC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FB6C06-F842-1CF6-A790-85ED1AACA2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1468FF-78C0-35A8-9DFA-22A8200A69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EB7486-04F1-40F8-AE2C-79EB909D4B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5EEA5A-B695-36F8-6E33-75993B7AE9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FAAADF-2DA0-EDA7-6FD9-8A6D550C1B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8200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4DB80D-4BC5-5A66-F8CE-9F2ACFC1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A47A34-65E7-7E8F-6ABF-7C75CF70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86B008-0968-9F19-DA9E-0894A2112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6F7DF5-ED03-F0A7-7E17-5E56254599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AFC29A4-F8C7-7DA2-D23C-E8E43934A2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98762D-762D-2FC2-354A-327B323B6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9DCE5E-01DD-68A0-7304-7676F16998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AAD43C-6624-EE1B-FD40-F5D31F766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2681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BB8A6-5BA4-ABF3-FAB7-2FBF2659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43549C-2EDD-5F5D-05E8-8B9B8240E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D87184-B93B-573F-8340-59438DB6A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6B0B43-8E08-4E63-40E8-0D8B40A1E2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806403-B1F7-B17B-7BC7-09D944DAC6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007875-0896-4C15-3D70-30BB99CB52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F156FB-096F-1D9A-EA9E-22E5D30D93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9A8692-176B-342D-FC5A-4886E5B6B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4231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450ADD-9976-0D52-4892-AEE29E3A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B3C998-DC69-EACD-2F0C-050F35E9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9DC4B9-699F-1684-D21E-4911CD5AC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E7C890-ECA5-3329-75FE-A6B1FB8DF5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DB3DEF-FE07-15A5-B625-9DDE0256C2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77C6BC-E5C4-982E-245A-60A75EDA4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0B907B-4521-22B7-F990-8808B3B01F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6B066B-EA45-C1D1-859C-29768F840A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07644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EA5ABB-97B1-AC63-9731-85D2F43C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70C888-B900-7B7D-0557-06AB5AED4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127D9D-F29A-1428-99CB-55A549E2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2CB5E8-7118-B508-1139-E1F825248A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4B4E26-9FD9-47F0-D42D-8929EFF5B9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97C710-35A7-92A9-C973-6E90354D1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1DEBC4-B90F-80C6-E193-3A27E22FBD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7F53FD-7943-5327-C651-58C30FFCA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674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58CFE-2013-E8AF-F452-741BA4A8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F51087-2324-156D-B605-2003861D4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9F08A9-160A-0294-4521-DCB9D47D7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C0A18A-52CC-996F-1433-2278BC026D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AF9864-C739-0AB5-3036-FCC8738A72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C277DB-2CA0-08BB-D2DB-F8D9A358E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9762D-0B0D-FF62-42D4-2A4B050FF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A57DD6-9D69-3EC7-0172-7522B08C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0598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CBD28-D2C5-DEC4-88BF-1AEE39B8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FF971A-AE09-1DBE-F5B6-B3FF4E1A5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221287-6590-B638-5C1A-55ED49EEF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112717-87CF-912A-4031-3D31CB21B7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E38100-60F6-9CD1-128F-D08B937C21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26B093-D5BE-577F-2013-D45001427B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BB18D8-2C91-CCE0-8B30-E2FFF88C27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BD9989-07F4-8906-A3AE-1503C2D18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319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796C1-0EE8-52B1-9D36-98E12A06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678239-5364-4DEC-CA1F-0F3C051B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BFA607-13EB-0D9F-982E-7F72BFC9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991CF8-A219-D3E3-AF4D-469E504F8F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04AEB5-3AF6-25A5-FF3C-E98E6BA01AD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50D590-C65C-996A-CCBD-FB43B3FB6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867B76-F296-6459-E954-EDDC90DDA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9FA5DB-27A9-024D-B826-4AA1B5D1F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4782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6A1B20-6F2A-E4A1-553F-696851F4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9AD9DC-DC81-079B-E04D-5936FF687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0F0B11-4453-BFBA-78CF-2C56A9078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B1094F-0BC3-3C2F-A0FF-22928FFF59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FAE4BE-0CC7-096B-26BE-5284805E0B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BC500D-0E9B-BC27-86A4-95B3CFFE0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F0BA8D-7148-2288-4022-F1FA720CA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4D70FA-3E4F-3455-B476-E93E436AE4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04830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1EE0F-BAB3-BE22-90F8-B2505019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E5C766-1D21-DF81-F950-10D299992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24FD19-9772-8759-A382-FBB8E6A1B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538B2A-A518-8853-4CF1-232AC43B02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B4BC28-1D9F-9073-30CC-C1C2FBCA35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12B504-24DE-2C68-51B3-A7166D6E04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656702-5605-F6A1-FB82-D3CD0D7B53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AD49CE-FE3C-1D59-430E-D69DEADAD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4718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F3EF3-74A0-250C-0228-28658E44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411F52-C27F-8572-1A81-4FC46785F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B8D948-CCE1-E515-C81F-9E934AB4D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825F06-7DD3-9CCD-BE7C-611DAE98A8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E0412B-D741-2552-2EDB-4330DA2A6E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B1D853-B7C5-3557-4901-457DC8AFDA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F3932C-E142-7769-D14F-725CD056E3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3FF459-9B78-5FE7-5690-EA5BD4126E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52645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591484-5D9F-8473-F8EC-E6C780E2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9044A6-582E-48DE-40E4-01BC74807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0152A-1C97-A0CE-244E-324A67CA8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E64D0D-4E9D-2881-CABB-8F898B6F9C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E56E4F-881E-8E6F-2A59-957AEA6AA6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2BB3F0-C4F0-107E-E33B-A6AF53E153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FB985B-E999-213D-813D-178AEC700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C94BD0-F04E-AF7C-F571-B307E69DC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0635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AB7AE-D529-1811-F584-FD5DF520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CAF26D-E4E7-D56D-162B-C79256648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857B5D-C1B0-EAB2-8171-08A2830C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A8AF2A-A0D1-0562-9E1F-3D66A299B0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9046C6-CF3C-2EDD-A56D-C75BBA8FD9D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63170D-73EB-EFCE-3CAE-F7C3CB096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601743-4690-3B5E-FB35-31505225D3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60CD295-D9AD-87A9-F2E8-D38CE4AFB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1291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11874-0546-3585-D045-2E7C49AB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0D17AF-5AC1-96AB-3C46-2B05DACD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1ABAC7-3B07-47DB-0046-EDB0ABECD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2B236A-8CC5-7B58-D978-4EBC53BCFD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0EAAAB3-E45D-6F49-7AFD-4682A12B4F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0AC184-8E9E-55D8-F13F-365D68B755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80C6EF-E8DC-D301-2965-712BD66834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F8247E-65C3-7849-151B-24032D977F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793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1A679E-A1DB-C4F9-53B7-D343ECFF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5EC400-0093-EB53-362B-7126A059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C488FF-DC56-EF0E-5DF2-DCDDF63A8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D035C7-6ECC-A18B-3C19-E9473C7C85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3880AA-7C2D-10C0-96B0-49D0993E2E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384786-F754-C1CF-09C3-B8096DE7E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536FF4-0F36-341B-D28F-6B13AD7E9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3BFB20-53A1-F81C-7D6D-F53B7E33E9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1411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77785-4F10-FB9B-4F3D-3F8157BB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795750-B64B-D26B-2AB5-2D18DDF43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40F4AB-29DD-8844-41A1-4EA126092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46E5D2-FE2E-DD54-F19B-EEC29252BE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60AA90-64B2-A485-1B07-12ECE71022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423002-166B-F222-C122-76E3CDE92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460F68-F232-A9BC-1271-4FE49C83A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86E5E8-FC88-D573-01CD-234ABCE88D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8851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874D4A-3E41-F5FF-5FE4-2EAC0C5F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E40C1F-93F7-3DDA-4C44-8C896DBE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B4D4AE-8850-C466-6247-36A58B099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AEA3FC-4B8E-E8A5-CCDA-C088CDF036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ECB615-A4F8-8719-630A-609AEA0F15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40D592-60B5-08AA-76CD-603060D613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AE7143-4739-9CF9-E152-7C0D809193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5B570C-B0B1-7B45-5EA7-DDCA8570A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60306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A97AE-CA23-E11A-B5B5-FE616D06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03FAE4-55FD-F29C-98C9-E0D0C04E0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3DFFD3-376A-E906-2056-37462AE35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6661AE-B317-891F-4C7C-A0C886CD9D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571C8E-5FDE-C232-DCD0-9042B2140C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86EAA8-F470-4F5A-253C-262905BB9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1189EB-A368-52D2-E214-F4EFF502C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C019FB-20BE-A7A7-8C1F-2A822B0063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694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8A3105A-52E7-952A-89A7-277660C70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D962EA3-C138-7A50-3F7C-D72E57C4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76F845-70B0-1CCA-364B-085647CC2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772E03-9578-AE9D-1B1A-888F03D858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0574617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1E96BC-19FC-63D4-2ED7-0C6CB26D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298412-4AB4-1473-4449-BDA74CDD7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CF5104-642F-C579-481F-ADF86F52F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FC409E-76A0-B503-4A9A-304155C692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7DAF69-C19E-C216-98A0-3D26ACCFEB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2945E6-3836-63CA-AD74-73042CD43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625F86-7DB1-36DC-71B3-6451166539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37B6F-789D-6624-5ACA-772D75C5D6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88646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74B2C-3271-DD84-B2B2-41498840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379E58-8FD8-F397-3712-479000363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2E66F4-85BB-2978-5F1F-A62F4D402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AD51A9-C7E2-136B-798A-B2537DA9E6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39CB8D-37BF-415C-E4D8-D6F41B35C1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121495-1DD1-75ED-C1FB-FECC8C7D7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6718E9-7FDE-176B-961C-B13D1E1DAA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E8DA96-E2C0-ADE7-37D9-FA0C880529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6986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90D68-D1C5-0645-E3F3-579EAC71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2B5D5B-D4B2-B8FC-2669-CB8505D8B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3F658E-8413-0568-17E2-C616B94DE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DC291C-5ACC-3C3E-9CD8-66B07F01CB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B50423-E1E8-C088-B826-FC498B5915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647953-8FA7-AD6F-EA96-456FA226B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7D7EF8-D8B0-2F46-4714-302B2CF9D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16C689-D33A-B57E-577D-9D0D332087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6514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1B38F-5592-4B55-7199-EC5A894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76D5FA-D7EB-F3AE-B45F-2758F4711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85C3C4-A73A-3E9A-BA97-990F0E915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1397B3-3207-8390-2A51-2EDCBD6AC9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5B48D91-F073-4E4D-5D08-F4082B573C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A044FD-A3D6-3519-D844-894D7744C2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71E835-1C6A-291E-8C64-655205F4F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B16E0F-E36B-A621-5C2E-95D5BB465F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08201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C1D220-B26B-B3E5-0074-3A24A6D9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D5F81A-7DBC-F492-EA55-A56E97DCF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4C3E6E-9B39-40A5-28B7-12DE0DB6F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FBC792-7855-CEB5-1484-6EA2D86EB9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B79BE6-319A-8797-BEEE-5D54C50AFC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48C46F-23B5-BD95-5CC5-011B4E867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6E610A-6C35-543B-CE06-2098B0C631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7F0213-26D1-79C7-B199-E1F6180EF8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99836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EAFEF-E4AB-E6C1-6016-5CF45144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08C553-4458-F820-C5BE-1DC155CF2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EC5FDB-8DC0-BEEB-8CEA-B3B65B266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6C42CD-7CD0-0247-AB7A-9655078275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BD8D05C-FB68-19B2-43B7-1DE52B5B7A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63395A-9798-A6B9-ABE3-1E6835254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F9FCEA-33C4-DE2E-13BC-94DC9126B1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C8D482-683F-59F9-846A-F38FF2AC0C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08215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24012-7D47-BEE5-D9FD-EAAD0842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FD4C15-7882-ACB7-CE9F-25187139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5B9A85-751C-5417-C756-0CA27F957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FBBEB7-6CEF-1415-6CAA-9746658E2C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B71F3D-E54F-4320-ED40-C1DDC21FD1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F1D87C-54C4-CA1F-01A7-EA7D73E0A5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251E26-506A-E7EB-974C-F242A7F45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EFC22B-7B2D-FA3F-D95E-62B301F8E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5601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6B1E9-55EA-4C8A-B7D4-3C685B3B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D86C0B-B2B3-D1AC-FF88-A2224640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451C82-D797-F356-631D-91990E311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DA7278-3C02-55E8-7DA1-9F93B8CD29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18B8F1-7155-FB79-683C-7741A5599F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4059F8-F7D2-63A5-62C5-5C3A863A33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64F626-1464-E1DB-E97E-5BFC644365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C9D023-936C-5CE0-550C-E250A99BC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09820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BB747-E15C-7870-943F-F3004ABC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4D0F38-13D7-6537-84CE-9D5D58C33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7D3722-8D7B-2E77-79B1-DA9FD8390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05CFEC-905E-3565-5FE5-4A6B0458E8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ADD376F-61E8-F492-5A90-1F8CF11493B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FA2A8D-062E-AED7-B8CF-3816F1477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441A4E-9CC4-BE56-29C4-4C772E5F5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5ABC7F-7F80-1B82-A2F0-EF86644F53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65426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8577F-42EF-3279-82DE-20FA9000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AD85D6-DF2A-1244-FEE8-0ED41048C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FA90D7-90B2-8D09-E044-E3702007B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CD8A4B-7294-5BC5-3104-4B88289A7B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9F086B-F080-FDCF-02CE-DCD2944077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66E1AD-D363-FD3E-56BE-D96C815539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4115E4-003C-E6CF-4BF8-055553BEF1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5350A3-B22E-4E1D-CE5F-8F02E2802F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986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9BAF4D-9406-3D7F-A25B-9052C0C8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EA896F-367F-93D5-F200-1E65D09DD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4FFF09-74A9-A45C-A442-C9EC5001C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7678B5-855A-511D-CAF1-4D88F84736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7741B4-633F-5945-E0EE-83DE809DFA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4BC082-3ECA-DBE1-3C34-3E8908E185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5D2380-FCCE-8283-E7E1-47D43E935C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6489D5-9856-DB69-C014-E49BD304BD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85880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0A8FBA-5262-F82F-479B-EC288596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542D2A-A3A6-949F-C8D9-A1C6B724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40CEDE-41EA-D8CC-C3B5-FCE25DEEE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5472E3-EA1F-A339-83A3-75D1BF1E67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61C67B-C0B3-0213-ED33-830EDFC10F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BDA0C5-E271-DEB8-E36D-36B2202C76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9397CE-E647-0F7F-CB41-F91B8D845C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030C6E-38A5-8C0A-0645-22E6CCD91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1836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F6C7E-45B4-29EE-524C-7797FA19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EDC695-A954-EA8A-0663-5ED3D34BA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BD9A0C-6385-DB11-737E-DDF931867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79722C-0C50-838B-4FC2-344F057738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515BA1-1C32-1B13-F35E-7FB70D3F74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62210C-4CE8-A744-06DB-EDF5A0E887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DDD7E8-FF93-9A52-305B-1630AC8A8C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5DB908-D44A-1609-CE5E-2067E20FC9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00000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1FB7D5-5FAE-C356-6168-E31934D8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290D35-2932-2A96-A396-B1800B4AC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7EB170-3C86-BABF-4E49-26075E712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4139ED-DD87-46C0-6D04-7257424C05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1F44927-6FF1-6DF8-3E35-83FDEA4FCFB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6750E6-E4FA-69EF-AE6E-CDD71A066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365E35-DF8F-7D1C-07BF-1A12D221BE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D25791-AFEB-144F-59BD-CE5090C5CC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5815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84309D3-6C84-1FF7-655A-B9F777D45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D029B63-295F-0C28-C723-1FEF00D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A2DC7F-72E7-3B3F-B118-2DCA108BE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72967B-84E1-3A9E-8D8B-0F98507DC8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33726430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B79C9-FF03-ED46-F71D-AFB77F99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804F83-4A3E-EF31-B7C5-53FE7AE84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5D5743-6D4F-34B6-7936-6C32989F0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9BE280-9060-7EF4-DB08-A8A7CDCEA9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E66295-4352-9E07-804D-8971CDCB61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FC4170-C187-6B3E-8DDF-F4EB3FC6FB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D80EB6-34CB-4C5D-9C5A-3A3A124FC6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16A66D-17AF-C523-8AFF-7C730C5121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9560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2A294-5126-078F-2BCD-E20224EB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095B7B-B7F3-E3C9-E0AF-EC6AAAC00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C457CE-B4ED-ECFD-4CF0-43E60F6A7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0B9A92-D40B-014E-1760-9FF2BFD5D0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3D48B9-11DD-7305-6DBC-379871D85A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4E07D6-BEF2-B5F9-FABE-DF36FEA570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03F29F-A696-1447-58D1-E585441AAA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5B3E0C-8499-10B8-7798-993CED942D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36098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95D05-8C56-A635-7E31-0104B618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85761D-4D4E-2DD7-B179-CE4C638D1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07551A-976B-D8B5-9BDE-79EFF29AD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F211A2-54EF-711E-DE78-FE8EBD1727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A987FD-26FC-1F70-57F1-C302FA68EE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262557-94FD-A867-5F0E-C7F617C1D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FCB909-D071-7CE9-F4B6-9750C8F677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3F8992-52BF-7A0E-5704-25138A45C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75734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C0B377-3EDB-B524-EBDF-67437565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7AA8FB-026A-51BE-BD07-D01DB28D6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E5193F-D1FB-D6B5-EA44-16C27569C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030876-BF54-E52D-421E-0AF227D45A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D19EF5-6F82-76FE-C73C-97B056BFBF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3A08AA-E716-A323-3B33-0880D59816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EF97CD-48DD-69DF-3B2B-2725D17730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D23F1E-8443-783C-6E5A-AA5162B973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22050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B720B-724E-4555-638E-F561B07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1EC680-1594-F602-75DA-CFEC31397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14E943-4C93-5B89-B7C6-0C4B313310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589DC7-B989-D9BE-DD4B-581DC80675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6D1862-0FF4-CCE1-6329-95E7FF2B92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062466-B67C-F3C1-633A-7AE4494CE4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798124-637A-F0E1-7009-0A70F1208A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59A08-A93E-1E46-8B6B-0972EDF931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42915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7FBEC-09D5-C685-A78E-A3F22C2E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3CAD13-8B81-43E6-4E2D-073370521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C75733-D4D5-753C-CD5E-68F59B9A6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9F1B89-EF0D-02AF-54E3-48726D712F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164BC3-251B-B83B-C4CE-924416C723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B58D28-253D-71DC-0057-1785415C8C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C59F34-5EE2-A5C7-32DF-73B02DBF1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3094AF-10ED-BE22-2CF1-2B2CA3B19F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63885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58</TotalTime>
  <Words>3918</Words>
  <Application>Microsoft Office PowerPoint</Application>
  <PresentationFormat>Bredbild</PresentationFormat>
  <Paragraphs>1117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2</cp:revision>
  <dcterms:created xsi:type="dcterms:W3CDTF">2023-06-21T12:36:38Z</dcterms:created>
  <dcterms:modified xsi:type="dcterms:W3CDTF">2023-06-21T13:34:44Z</dcterms:modified>
</cp:coreProperties>
</file>