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howGuides="1">
      <p:cViewPr varScale="1">
        <p:scale>
          <a:sx n="161" d="100"/>
          <a:sy n="161" d="100"/>
        </p:scale>
        <p:origin x="150" y="168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83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216700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2023-10-25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85A103E-66A9-1897-E9DB-6442273743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707A315-BCB6-F389-D6A4-282E2ABA3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68318-F129-6AFD-0C11-A3F15BCED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B250BD-C6CA-8BFF-1494-8F7E67718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– </a:t>
            </a:r>
            <a:r>
              <a:rPr lang="sv-SE"/>
              <a:t>Konjunkturbarometern oktober 2023</a:t>
            </a:r>
          </a:p>
        </p:txBody>
      </p:sp>
    </p:spTree>
    <p:extLst>
      <p:ext uri="{BB962C8B-B14F-4D97-AF65-F5344CB8AC3E}">
        <p14:creationId xmlns:p14="http://schemas.microsoft.com/office/powerpoint/2010/main" val="247091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844923-4BB1-73E2-C0FF-3BEA19A1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B2B0F2-ABCB-6331-291D-93DE1ECE4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845A39-741A-26CB-B7CA-8582832A90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7B6129-04FD-6C25-CCAC-6F0095703C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F0CF89-9A6A-E84C-DE15-AF08FE5816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DF4402-5D56-071B-40E7-D2C8D25742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E2C7FF-A7BF-7561-4B0D-74A3DFBAE3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BE285E-5D4B-84F6-008F-6C1BAFE7AD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71006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D12419-5D8C-F491-487F-E0F5CC48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786CED-DC1C-ED45-AC62-4F28D393C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B39509-5949-A282-9306-DA5023433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412A3C-901D-0433-3960-F71EF51037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0DDD9F-A9AB-B048-4C7D-F9C9CC0FF7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A1A0A0-8029-2E72-C81F-BCE51B82C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B98A69-B17C-E440-DFAB-FA9B28B6B7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D75B4F-32D1-D6B9-6B6C-C1DF277D5D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4654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361106-8534-EACD-5453-49668CAD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C2972D-C030-2DBA-5B42-8D86DD258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FF6EE7-1228-DFAB-0265-986A85A48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0A627A-4CF0-15BD-DC25-CA41ED97CD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E1E890-D9B9-87B7-676F-FFE10A8A89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E44125-5767-E4A1-393C-165E36DBB5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65CBD5-C6AD-D0A8-BBA6-86C0F4849E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9A2C62-3EB4-36BC-FCE1-4E0D1E3EC8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9893477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439BF6-3AF7-CD6E-138A-1C5E843B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DB29D2F-A97C-EDA7-2449-62797BBF9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60CB0D-D152-53F2-39DA-9F94F18A1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A95CF2-16E0-80B2-CF10-41671D5CE5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DDDBE2-2AFE-4405-A9D8-3411AB0F5E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847D25-9859-975B-1F43-24B346F7AC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F6A7E3-F55F-C236-BB8B-8C7197A391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F76603-A2A8-5A1F-A85A-16AC05661E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46384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DA6C9C-746B-4CE4-87B1-F89E9013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0A3B2B-C91B-769B-6F68-C7D3A0900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241D17-5A65-7FF1-7B34-99379DC9D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56436D-5D39-C2BB-82E7-01833B0BFF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0B79F84-52EF-531B-5063-4F6B1B1237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F05DAE-DD42-5282-CEDE-21927386ED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691722-E0F2-524D-2090-A0E4394E68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AD9FFB0-82AD-AEEA-5B08-1F42DEE12A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81314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80388B-4A75-6AC1-DBB1-E0F266533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AC29EF-DC9C-99DA-2DFD-0BE21DC50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F98A28-3373-F862-2DAD-18318802C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433FE1-95CF-D6B4-70BB-08B0B4CD28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F932F9-B862-F348-4B66-D40DE29D77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F0FBA5-DCF8-095A-40B1-39C0DA187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AA6F86-0875-500D-433F-61B1A576C1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9849B9-872A-DFAB-406E-BC3A45700F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808234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EE9A2-6A67-851F-8D97-0E8AB1E8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37F558-AB20-AA3E-34AD-AA68C9A07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9D239C-50F4-2F22-4AC8-2C8EFF7BB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11F4F-6E52-F588-A595-43BFEC5542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2807A7-57B6-3864-08BD-48149D9E61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9A68EC-8D1C-DB37-296B-28F8CB1A5B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D6447E-2A6F-CF8B-648C-362F48174E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E67EEB-4176-3EA1-B9C2-274C590752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8085425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B4529B-B2CC-C26A-779D-29EEB0A9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46EF18-8DAE-CD26-F8EA-7D45E6A36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EB65A5-B16B-7F4C-4C66-2B4EBD3E8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71E4CC-CC72-25C8-3FFA-545B5968AE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4DDBBB6-95C3-CAF2-5CE3-63B87BC70E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0E83B8-6062-82F5-B06A-0121DBAF0E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B4B5AE-B02B-A71C-B8B5-E142484357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095A5F-191F-96BE-56F1-678F5675AE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47850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221BFC-C052-2906-1ED1-4A797377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27B92D-3B7E-720E-5AB2-AEB73A1C7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7706C0-61D8-375C-14A8-46FB790A40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96B15A-F478-7C93-EFE0-A16C160519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4DEFD7-AA33-1127-7C58-0884DFA553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A809F8-6747-CBB9-DC76-535E3E704A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547656-B20C-3F28-4927-755AF91625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F10F01-A862-2431-3DBF-094D15222E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71611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DF8ED0-A0AE-4453-8E56-4477C534A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8212289-7BAA-8B33-ED0E-3B5FF9DA4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5D03C2-716D-4202-E82E-F87D30C45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300A88-77E7-2F9F-0DB6-1F2494CE95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5D27A11-C21D-EC2F-5858-19B84FFB91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DA0DDF-9C22-DD23-7811-8A909A4DFE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F05EA0-32DC-5B49-7618-834D7907CE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34CFB93-F2BB-2D25-F6FB-9ED2D7CF11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931852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7223F6-8C13-E27E-1C1A-F29A55F4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6B8E02-2F33-6BB3-77F6-D65957905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AD0667-F341-74D9-36F1-215A851EDE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52EE0A-52B0-582D-6FF3-A8B5A35718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ECB451-8B59-C26F-2B17-1F0C9C4825B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1BFABB-582A-77C5-6A46-5AC28BF23E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D7FD93-7553-1E96-821E-36CB384DDA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C610C9-0341-6EFA-A35F-086FA37FD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889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868EB-D87D-B209-5DB0-18B9774F7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52D36D-C49A-89CA-24F3-63DE6FC8D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6B0054-4B6E-671B-EB6A-31E3E3130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3D1E6A-BC16-4E5F-A0CA-18C28C530D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A30E963-A79D-0941-733E-141BAB832FA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765128-3BA0-8120-F3BA-A766721F65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0F2C14-DFF4-5960-9A6A-806A5980A5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04D6EC-B82B-3E78-A059-F40BC7BB90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0291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42652012-21B7-C2B2-90AB-C4DA7378E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76E8027-65F0-9738-5717-3A891D85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3FCFFE-214C-A063-8FB3-30CA4DEA0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EEC522-74A7-1C92-1E2C-7EB09AC832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35105866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F82D91-350D-6095-3187-A6AC3ED9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A91BA8-1843-92DC-CC65-D9C16FAD1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5A0A0E-3F4B-45AD-16B5-AD29397F0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EF99A31-DCDC-DB47-514B-7909690AA1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1F86C5-C886-5119-2BE4-D3BFFC702E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09B4B2-A702-6395-445A-79A7A86EF1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8FD92FB-0D45-0C0C-21D5-EEA737DFBA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3E0C34-FC26-8C3A-D370-4BD9F14BBE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57763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1E120E-4851-03A9-7889-94735A66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991E35-1105-6241-8560-E535768D94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256129-0BFF-020B-5C64-678E4A2BE7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2436B6-6091-DC93-553B-296B6162D8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CE8688-B8E2-C48A-FEE1-4274DDB669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0CA627-6678-6FA6-1684-E618FA8E5F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28C667-F105-674B-BAC8-3E520F71E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F74885-FF2F-8778-873F-78267F0B47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97208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79CE2C-E169-13B9-B406-3F125EF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D10797-815F-ACB3-DC0D-E9558FFBC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A0F48F-7112-B131-419F-65CA60719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D1883D-03C9-7FEC-8E1B-C1BF8B4543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C1EDE3-256D-F0FD-FBFC-34CE74B34C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60F87C-79EE-37ED-F961-7ABC2784C5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23A29DC-0D6E-B4C1-DC0F-13B9B260E8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1FA3CF-A4CE-C6CE-2FC3-5747AE2393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11883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9A6A99-7F4D-ED65-668C-62BC2B03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661101F-B88F-DBA6-21B8-4D6BFA710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35C0CB-D87E-B3FE-6463-C771F8291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A24B6B-2186-8FE9-E7C9-C419BD7B021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29C3F6-BB53-E220-4ECB-20993ECC4C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EEAA86-1CA6-5D16-CF37-22A06C10C4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5DB7ED-494B-7A28-21D0-2FCAC8F5E5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A12CD4-5F84-E2A9-37C5-FE38049A57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90461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BB8D78-2726-A3F3-C929-4ABBC976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5F61D7-6980-8195-C0D6-232B60911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3C56F7-AF4C-DFBB-71FE-DCA865B8DA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79D5B1-9DC5-C48B-39CD-8E1635944F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58EA7B9-0D75-A8DD-15C0-796F682DA3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DC4CA-9EA3-5952-6E83-2D4A62791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4B937D-2C98-628F-108F-463D5669A9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43714F-60DE-928F-958D-B767D97AC9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415308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BC95A7-F9CF-173A-219F-D9F36642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F3FCB2-4312-E172-FA45-EB41BAE48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A4E873-FBE0-CC22-ED9F-4DEFF383D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A3B14D-D84A-9C9F-D810-C8489EA5F5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DEA482C-CB05-9C2C-25C7-D2F6462C80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AC2D4C-7E12-73F6-C65A-DCB650CD6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2C5990-8DF6-EB13-9D26-9B335DE2A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E37164-3E6D-B524-D651-BC3E98C5B7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249465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45E4E-9993-3363-E7DD-0A07979DC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57B7DB-BE38-5A67-B3CB-22A07FA7D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A2780C-EB35-431C-9812-F859D0B2F8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BA59DF-4014-70A6-1886-A849F8C15C1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36678E6-0957-1A9D-8C44-02489FC723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0B6887-D805-549C-35CF-8AAD56B11B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209EB7-272F-6789-95E5-7A656A3419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CD4282-1E0E-1081-89CD-2BF0AEBE70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511477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CE066C-EC4B-E8E3-1167-52ABCF32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D2D21F-4CE2-4FD6-BC91-3F6E7FDC2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0F0E8F-82B4-4881-00A0-ED56AC6DB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B16DC6-E6C2-CD11-0D7C-A4BB62C8A0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98E2A7-9A65-F546-E566-96DF3D9CC1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793506-91F0-6412-128F-7DF5446014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089F35-8DCA-E95D-2B14-3D94DF8390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1CB41E-A8B8-093F-B2C7-29CE72B7C3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599444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AF1C2F-CAFA-1AD4-4A93-CFFEA7E8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EDEA29-5435-BB91-3F27-580862D40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5D5E64-2CCA-8EA0-C269-C6FC9F616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3276AD-10C7-06A4-9D81-27708A382D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53BC28-6093-2A70-540B-EB8CA8D7F1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8D7107-779D-39B7-7868-1E5674766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D707AD-05B6-0A59-CC94-EAA9884156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B340B1-6B20-4E40-DA47-A89D8411B4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63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4595D9A-2BA7-1EA9-BB8E-B30D5424ED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ADB47CE-8EA1-E256-93A6-20851EE0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7293D7-8AE4-8AB9-FC6A-984F826CE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BABD998-9598-9FCF-DF3B-F72665A26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24654881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EA2BC-A8E0-8B86-5957-2EEF60E8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8ED96F-CB25-6E78-7045-17544AA1BE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D9F268-7B68-C964-FCAB-96E4832EA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ED2D11-CD33-421D-CE97-1C486A291D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F16D7E-C57C-9E27-396A-02308DF83F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3A6BE9-72B6-E87C-743F-20A02E04F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8D4C06-3441-F283-08C5-E4973778E6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CED246-324F-0B3D-2391-2A79FAFC2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5929585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62DF7C-1E01-AD07-C1C2-D5BBEE71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73A110D-C59E-4D29-3C21-3A5FAC19D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C7FCF9-BA16-E37A-750E-FB443E768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475D1F-11CE-CAAD-F307-184BDD8525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07E76B-7EEC-5F7F-EDEB-31E6EE9E42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0D89BB-02E0-319D-0950-61834D92D5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0397C3-2422-C7C5-3601-153A04CD54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C22E84-34CA-4DE5-ADCC-5143A32C4E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1027463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70F65-2E0B-0340-3FAB-4F6A3512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875A11-B2FB-B903-23EA-85B320F93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0DFA95-8CDD-477A-07D7-C10958B7A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54FF5F-67D6-D784-51D4-4371A20961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83B68A-33F6-702A-A69F-29F1ECCBBBB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9B03D0-8480-E832-D215-C67F6B895D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5B93AF-539A-A8A4-B579-B1E8CD0EFF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36AC6F-FC0A-4441-8E05-392BFE70F3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39200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093122-5D60-867F-03DF-76BCA71D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056474-FFEA-D43C-A032-FEF27B11A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F28927-AC71-2FAA-2034-E85843A60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8FFA2C-7CB2-7CBE-DDD1-17655E39F6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F9B4D7-F43C-D8D9-EE77-7BF35DF633F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538609-2429-1957-945D-93CD426344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2C53CA-DBB3-245C-38CD-AD358DD1D8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35A3F4-9D9E-B58A-0FA0-DBB5AB1E43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795544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4A014-EE47-6A92-FD8A-861C649E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E5A483-1B1A-DDF2-34AE-25D717424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0576E4-AF16-BB7A-0B5E-CF0310E4F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01F9DC-3BFF-9546-BD98-975763C610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9586B9-52D8-8A45-DDBE-FD427B6C9BB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74F43A-A79A-ABED-2092-2D1076D5AC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533661-2AFF-7D24-4A9D-0AE1C5DC0B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9DBE3DE-B7BE-C827-6D85-A50465D37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0231942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66638-F82B-3748-25C5-A7EE3107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BBD432-9CEE-4B8A-A5AE-783740CAD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8C6EE1-1C36-0182-FEDF-25834083E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146395-9ED1-A2D5-4700-670EA2B5FC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1C1E55-033A-94CC-11AB-76A3BAE5FE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69323B-9FA0-3B2B-1C35-1524D8C88A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3C6BC3-BCBC-1E48-9F8E-064027347D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467548-3A17-1CDE-DCE4-2283899832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149414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EB7F9-EF1D-176C-BF86-D443617E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50BC80-174D-38EB-E54B-0EF7A910F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49AE1D-9CDB-6315-1AA8-52ECA56F2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E5B7CB-395B-577A-D837-E017821A8C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7087DB3-8C40-E319-6F1A-BDA57A7AD0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BE171E-848A-6A4A-0078-27958CB30E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402FDB-6320-04BE-8D77-8B3D1EA039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023AA1-07EC-E7F7-C040-CB9F9487A5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0814743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90036-647D-8DD1-7AEE-DF966C6B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A873B9-016E-1274-7D2C-4608A399D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01B1C8-FF93-7D71-A91D-7BFA1ACB73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5CAFE1-D75B-B9CE-0FC1-A5343DD49C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87C8929-B28D-08C0-4C54-ADE1A7328A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60260A-FDC3-44C0-7B02-D0C411929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94A342-46CB-7B8A-8840-D720219537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FAD58-62F4-CFE2-6320-91A5CD2ACB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182102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9A9146-A923-91E6-5651-08E87F4F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01E81F-B583-0DED-A4FF-D59CCBD87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C3BBED-C995-29C5-3B1B-49324A193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8F9D56-5F63-B9F8-E171-0603A89AC2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305585-5D71-15E5-519A-453BDCD82D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84F995-5E63-C6D7-4E02-E75FD978DC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5946C3-54BC-ADF0-8AD1-92F475AA61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8824D6-0078-7F76-85EA-C5519D15C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61957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1CF87-14F3-CCA7-538A-6B27858E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1DEE1B-02A8-C6BF-3CA5-5C8556784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E04E06-3711-8F25-4113-A55DAA402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9DB134-2B9D-4CE8-420A-CDA714FF32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71B1E7-F698-1F62-713A-3894F1F14E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EE3D9D5-98AE-2E8B-B796-35407DAC23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F1B154-E7BB-DBDA-F30A-4201B68A62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4CB350-7145-C741-C8B6-9F591C2C8D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384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EFD686-AC64-F79B-C104-87F1FCBD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7BC8566-EE20-2FBC-EA66-AB1B8199A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3F3F9C-8709-8D77-DD6E-4A10161C5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74AB625-8D66-B7A1-6244-0EA1F001C1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72E304-A951-357E-4D7B-1AF187635C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B9328B-5654-3324-5778-FC8E147F23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A504F2-F763-189B-30B6-6580815FDB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F35959A-4FC2-DB10-F5D5-6050997D1C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391161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0D52D-2A79-CDBA-BFDE-CDE593CD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C15C5A-C53D-79B7-6288-4FB5BF246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EC8C8F-CF17-2EA6-65D4-66CC7A56D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518E93-22B2-7C8E-88F9-663E63408F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BDB475-C81B-5112-FDBC-801ADC2709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7F477B-917A-2E88-BD40-657BA9F44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E9E1B3-30CB-06BE-BBAF-EA20F8A113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2492BC-9E06-7179-CB1F-7A57E606A0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74043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F4EAFF-C920-801C-A061-F12320AA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DC87CF-CB5F-EC73-6D09-3068AA071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871348A-14CB-DC09-0E06-68547980D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C9F6E9-15BF-6463-74D8-9104525CB8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26338C-2A65-9715-04A9-1B5C6921DA9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96589F-E179-CD88-ACFD-EC1A7FA74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425689-8875-9A59-ADBD-C42349D4F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027DF2-1C82-B5A2-F5BF-6995EC0307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525874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F844A7-655F-5C97-3397-DFDEE292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52B53B-D67B-EF99-8B1F-12BF06D5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9AE5AC-51D9-51E7-1105-869866825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65053C-8DD3-DE2B-6BCE-F04F46E008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7CD920-6151-A9FC-08F0-3F2F55E394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6B18A8B-2B7B-D3B1-E1A7-FD5D13F1BA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29D125-854F-F7AE-B84F-078C4922BE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2700C-A6F5-0010-BE23-B4588728DB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0781090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1C1B92-91F4-1DB0-C18A-FED1C5B1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FA4C53-C7FC-687C-B5FF-27EED6582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1BFEFA-606F-2AE1-1E19-62FB85B85E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D2500F-3F33-05B7-8A48-775C5D8B91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8790FC-BA7A-F156-0B5D-8E65080F4F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86E0796-2EEF-F0CB-7D93-65CF3FB281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58B98E-FD3D-87A6-BCBC-40002ED2E0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6D6B440-E3CC-EC47-E7C8-253F915F3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245776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8A6795-651C-E151-2787-B2B8773B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C890CA3-6832-67E6-A355-8B7FC718D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E54636-1A51-BD6C-B674-A0F55DD86D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716478-BA57-D76D-2CF5-F8A019F64D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05EDF7-920F-1C1E-93DB-E52447095C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1B51F90-56FC-DECF-984A-483E38911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B0A8CD-6A7A-5D4B-6024-183170025C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2C6FDB-A627-956D-DF2A-1EBB338527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560507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3C246-A212-1429-8339-96AA0A4A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D96D381-BAEB-E617-6409-075C6A267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CBDDF0-0909-2796-216D-FC26A88DCB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41C0D41-2978-5994-BCE9-78DA185357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2C257D-4D3E-5190-1456-F6973099B6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F7D415-660B-D7CB-68D2-2EFF735D76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0EE333-C6CA-D993-9665-BB2D13CFD9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208A7B-A8E3-2CA1-42F7-7566438101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066571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F7A84EC-0E33-8246-AE6E-58B73A2E8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1D95347-D04F-CB45-5776-0D51C3ED3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030892-EEE7-2C5E-F554-EE408FFBB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E4ABEA-C657-7351-F37F-7D21513C7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3154083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683B91-37A4-C18A-428C-BE6FC7728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964324-BB45-7E9F-E443-C5CE7FA35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D23967-319C-68E8-32E8-67F54F213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452B7A-B228-983C-6EE4-2B28713371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E864EF-3B11-C81C-6048-588C3E656D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0DA9EF-4431-A3A2-DA95-EDA3E7578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2440C0-A624-C08F-63E2-B3853DB97D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C86B8F-4055-673F-4012-2C009BF26E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800180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7EFA4-C45F-27FF-8B96-5F52E0E3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05036A-BAB9-8566-BFAD-35144B409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2DE8AB-87EF-7533-8ED6-9FF9DED6F0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244433-2182-8917-19CB-AF23CDDF0C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7388DB-535D-D54D-FD25-A9A35FA6F7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893903-E175-F803-8884-58AC46B4BC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243A0A-F280-1A8E-C812-8C78596372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57BDC1-2CE9-68DD-E2BC-8071A4A08A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832839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09E8B-E6D6-30C3-C1FB-EEB67227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BCDD5F-3195-217F-7FEE-886A47E38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62A940-D227-B77A-B04D-E22580077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708964-1FC6-EDF0-DCFB-66D2839EAE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BB3289-3073-B892-03E9-27CB2892E84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F4B0CEF-FEF7-DDFE-EEC3-BB509BB727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889136-A54A-338C-7FEB-4369ECCE93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864C28-1165-3154-724F-22B00F944E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556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5BC0D8-D5A0-20C8-47EF-1A8C976C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9239D3-F323-B219-E59D-CA62CD41F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1DA5E2-14E7-5760-738B-70050F511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BAB564-43A6-0F89-2ACC-B29D4DE6A0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3E978D-64E0-F38A-E4A5-96B810DE2D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B30619-A252-D116-6669-D1F5F9EB70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F38E36-245A-5367-6DF1-C8112959A2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E0B03F-81A0-5A34-1573-226F66671B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66722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6ABC3F-ECE6-E8C9-BC7B-ADEA2D78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A9489B-526A-4455-30B1-B13C41F54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5F68D-D54E-AA90-1DF0-F75B8A875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66A6230-863E-B8F8-8B4A-2D6DB061B6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40CDB42-5EA7-54B8-6407-DDA8F19AFA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9899FC-6F79-FC61-B17A-B16BFE2110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E9D01B-70BA-AA10-D83F-BCCFB5ED87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9D87FA-1240-1570-A4C8-E596219C5C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297080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9252E5-4E48-9641-1C45-DA7D3243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0C92DD8-C8F7-06D2-7344-75444E67F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766A71-7D7B-9002-B5D6-A0B7B8E5AB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472D96-BAE2-1E98-388F-C726582C3F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CEF3266-37A5-89C2-024A-4305EE309B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6D7932-E3DA-3938-AB67-E1CAB9A3E7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A3552E-5322-1422-7537-FC99D3D9F6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29E378-C527-BE2B-9E71-BA4ADC2CA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119888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E9E16-3868-8137-1AB2-1098B57C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4F9E00-41F4-AF7E-DE48-75DA499CE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58D4A4-E750-C6DC-7059-C4CEDF2C5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1F7AA3-1CBC-09B6-A135-D7FE1B6C25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624098-B2E6-4969-1DAD-269A7ACE58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5F7049-F01A-224F-26D3-E567D06318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AA1CDB-D69E-524F-3D72-C920DB8251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54B4C7-601A-9A6B-A3CE-ABAA29AAE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582257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37000-17D7-0ED2-7E7F-6561494D6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450A27B-CB25-0C8E-9B8A-FAC9BC22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A54951-5A2B-8846-6AC8-A4613C7CC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B54D6E-34AD-470D-12FE-346AE8D85F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7B2872-033E-0001-2171-BC3EE7C57D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B1EF6E7-4596-AE26-BF4C-71933FF9EB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9C6A8D-2B6D-9EC3-A357-B8031B12AB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62D34C7-6F52-40D6-399F-16C55EC669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872458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803EF3-1B02-368D-3E8F-DE9A48EE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F8163E-D187-F075-A87A-D5515E6CD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11C45B-74C9-87E5-8928-8F19C7696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54BEB8-F730-DAFE-ACAE-0F3BAE4AAF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08D561-3DEC-5C9D-9E71-9CB853AAA9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4721F3-314E-5E8C-38DF-5D38714A13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15407D-2458-8A28-7F0A-8347A4B6AA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B4E716-B6F4-3640-A32D-4945AD2F1C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9764355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4928C-8B07-8FEB-9F9D-BDAE60E7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9AB84A-BDE1-2453-B76A-F049EC7C9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7232AA-7579-C698-63E4-4F63745EF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15E18D-D607-CEDA-FB78-229F9E5436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F3E7AE-FDB4-9973-3396-976E751F7E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A64871-E9E7-6BF1-4107-9889D93E00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4C05E7-2BCB-4805-08A4-B0C5B6909F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5B661A-CDD6-E1C6-A33F-37A973E0F2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977253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FC9F21-0A98-C307-CE3C-AAD152E8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460023C-37F7-D74C-BB2E-84D70DC05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FAF65E-AEA6-AAB0-9752-5F7ACF6F9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04EBD5-E3FE-BC6E-9C5C-284868B322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0FDEFC-8B30-E6E0-DC83-D436D023ED6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8CC0B86-FB02-FB77-AC07-0981DE00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0374BC-6F24-C798-2B53-6F0D1AFAC6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58326A-EE87-A794-7CBA-BD887D4CD7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1704470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8F85C6-08E5-6045-C1F7-8BC15E79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C24EC8-A6EE-BCD6-B28D-186ACB80E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163A84-52E3-50FD-9506-CA9AC2718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35008A-9515-0CC1-7F22-2C70BCCC90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50C7B9-AE63-E8F7-7843-D0369688A6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6119AD-8539-D8FF-09F9-7C0C7971D2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B73DFD-9912-E951-7580-5138BD5C8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4134D3-506E-3716-F68B-D3E51EE561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424558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DBE6C5-306F-E3A7-9E0B-D52F7804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BF0027-8594-0CD7-CBFF-CDD732BB3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A8FCF0-1394-1C44-7ECE-0DD1960EA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C843D8-8F50-8980-4FCE-28BA0355A9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26654A-0134-75B5-0A04-D764DB2E274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A78E52-72BD-9517-BDC3-7EF183DA75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C1F8C0-CE08-3FAF-43F2-A96101AD91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0F67BD-4069-2B26-41BE-2DAF91FC51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329029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569DC-DFB7-9F67-EE19-D99B4E39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7F4381-8F05-BE29-C255-5EA44DD96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01DE8F-6457-DC9E-B983-14C43579D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6ACD63-E711-D134-2D5B-D04518C54F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46F86E-0877-372B-5958-D1768124E5F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BD831D-7850-2C38-D2D6-7FCB9560DD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7BE5B5-502A-3206-C2F4-809B7F880D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F7BD9F-378B-4016-E1CE-9B671BD977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713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13105E-2B24-6621-0BC8-3356CE43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AE73472-5902-8759-0FDA-2F6F8CB02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EDD6B6-3960-5A1B-D101-BC2756C86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F2CCBD-542A-8ADE-6204-22EB0926DC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AEAA45-D521-A45F-CA58-74AC895CAE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9B424C-0ABA-3B1F-9255-7D5A70F1B0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1A63A5-BFDE-2C20-010B-28BFFB12A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C93ECA-3027-9A3D-AAE0-678CEDFC0F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050679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3A0628-79D4-8573-B31A-9EB9031A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813418-80D4-2106-D5B6-A5CB278D7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50D750-703A-6298-69E8-3A9DA4B3A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6FBBC3-FB62-4495-140D-58BF53E888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1ABF67-9810-4337-EF94-3CE9BD14C1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E4E0B1-A4B2-4A24-4DF2-53B197E115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267ABA-4074-7D15-BA48-56DF720B1A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903906-1A71-46F1-8999-90602E8F1B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376258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93CF22-78B5-9A31-5B46-10C11437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351746-AE63-6676-03CD-040F411C6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67B03-B8FA-36E4-8006-EE88D48E0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E48011-02F2-21E8-69B6-1F9EEF7B67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8F850F0-B51D-B192-D8E0-754CF240AD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634B0B-D66E-8CFA-19B9-1FD8C03260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339F7A-54C9-A789-37A3-4DACD3ED17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60EB7C-FBB9-AD48-6C2B-7879ABDE80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381320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DB5AB8-7462-5587-220B-6EDC93F6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2A5F73F-B94B-3AC0-B316-AE9DF0CFB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F416D5-A01C-7593-1736-77324DCFF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F43DA1-72C5-CB96-2FC2-686CD84851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B9BFD11-00DD-39A2-53BB-16DFC103C8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72F0DF-EFE8-515B-7C1E-B1C25B753B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49596A4-05AA-6E70-1100-89D63F2383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088BC9-F6EB-FA21-DDBD-B447361110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3414782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766C7-60AD-FC9C-73A9-02B8DE5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FA749D-3776-7EF2-D605-6F8C0C619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6BE2DC-91A4-0FEB-55D4-3200153AD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EA773B-C025-F019-306D-917A52C189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2B8028A-8032-0E18-C6EE-161A7F80F2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0F22B43-CB7B-BB8E-238B-867ECF5720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115D55-2965-B0C7-9AB5-52E7F550BC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0B0BF6B-4956-C68D-474F-FF4E072D7D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978839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8D4B9-A7D0-E0AA-8DAE-DA0ED842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9C25A2-5140-08C5-E401-137F9EE53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946E34-C0E3-BA6C-6AB1-CD58FDB7A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83058C-DD6F-813E-480F-2DE5F2A795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F4853E-39E1-3C93-B75E-287F86C59B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C5965A-109D-7666-D665-2A6CE32A9F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6EC089-7540-5E3F-E291-BE1FCA8F86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F0013E-AEF6-0EC6-5B1A-D0183FCDBF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406672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A75DAF-B6A8-0AD5-276C-D863403E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2EA2FB-F719-FFBB-9834-8803D1404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7F7D31-6073-F1C0-8D35-A956538A56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78ED26-60A0-E2E5-DFD7-7AE79BD27E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26A510-CB06-0118-5B34-1819C38A03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87AAEE-2D53-D890-1BA2-01CACA05B8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F0D75B-4036-D0D9-8B41-8AE0A958A1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62D6DC-3601-4D06-1142-1DEEE68D99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978750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EB6E53-F4F4-88EB-A83C-633EC860B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E1DA2C5-9357-D585-A60A-46445E024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ABF7B4-9A5D-E25D-DA0B-8F11D3A19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32468F-6F5E-40E1-DA6A-FBC69E2722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494421-C3FB-0137-D0BF-2EEF9D9601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6E1D98-C0BF-8449-2968-6C32817AD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6FB3458-44F7-6183-90CF-0AB024731A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1451E8-81DB-0CDD-77E8-F7AE493931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641812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ABFF1-6671-F206-200D-0012991C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BB8EAD-7855-6D08-23B5-CAC531C58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9D8FEE-1742-061A-B690-292A95E7E3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E2EEE2-23E4-EAF2-C1D3-CD71ECC377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4AA8CB-8681-DB45-44F1-3FB6569FED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E26128-8D6A-8485-D802-B1E21ACFF6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2C3244-656B-5FC7-5B03-FEE22917AE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6B7FBA-399D-9C39-1002-34CC366513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163202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BB98D5-1FE8-6CF6-D49E-A45149DA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170DE5-9015-9C27-EFBC-BFCDB91C5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7906C4-8600-EC04-ED81-6507B2A18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0FE8705-AD8C-3781-FD14-2C24B538100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643109-0B19-B814-BD65-3E3F02D9A8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E0B674-BE0A-9E57-0AD0-48DC1BFB9E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403725C-256E-14EB-F639-832C38F8AD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431D61-2822-ED74-D78B-53152CF774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591560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2C40B6-7498-7683-DE29-5B77E1C4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7585DB-3B58-C9A0-EAD9-A1AD89CE3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074BF6-2838-392F-6E9A-D08E972FF6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C18108-8EEF-2416-86DF-79C6CC48CB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D912E0-4488-A298-5A21-6CA8A5EA63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88D9B9-A71E-7E88-28D6-9223699F3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231461-5419-83A6-C6D1-74C9BD255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7A1816-03EF-B2B5-8BBB-5089BF2D1D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336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361696-D8D5-5B43-863C-FF8F8216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C1145F-E800-5725-1530-C70B33C76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FF988E-C38D-7A9B-4F23-1E7C1B1FB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5A57DD-8163-4954-0150-559BDA5D18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DCF489B-DE39-02CB-A35E-F441D4B4D6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0510DA-6909-F15A-2193-AD8653F16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CAF7EF-8E9C-428E-E725-3E8D081976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627C37-11D7-931E-1F49-06535AEA34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46183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7C9F56-4234-5E5F-D06B-67F22999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E6E691-1FA9-B3C8-3A0A-4FEB6B2B2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960D3F-1789-A61F-97C9-F6EC0ABB9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52888A-3CAE-27B8-5CA3-71003C9B71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AEE5D6-E364-FA1A-0FDD-9D31889B95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C38EEE3-DE7E-7E18-7239-5B073BDF0E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66B869-4238-5973-62F0-0105485D26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B685DA-4010-E90F-46A3-6819BCC57E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079209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CF006-CE97-7835-8E40-CCE41600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DB59B4-C2FF-817A-702D-1CD993452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CC893F-85DB-F7F9-BF62-3A4F9C3F6C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76F7F1-822F-4603-D265-DC70F26765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3E501F-8750-E006-2E7B-A34953E36F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7E4BFB-396D-B85A-C345-D9BFB2292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FBABC5-E26C-801A-63F3-AB5FAAFEF1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6854FB-4755-D33B-176C-06F1AF04A4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722900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259AF9-E166-AD06-33C0-B8693FCF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E4EEF7B-640E-B9CC-E5E1-B78345D6C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D1B886-58E3-6CED-7556-9DC892426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3CEDFF-9A58-A7D3-3940-A67D2BDF96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588F017-5847-B899-0F73-1FC472BB38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539A07-728D-0CF2-5541-54AA4FA66B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EC575A-8181-1B88-ABAC-07FF3147FF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F38187-86D2-F3CA-C802-C9C3C891FB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424283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AF51E-E4AB-9BC0-D98C-866C611B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D03959-A080-A8D4-BFF7-687496CB7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F3BB17-9480-6931-E920-315CCA17E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3C393B-4732-7E2E-27FB-A8CEAAB09D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8DD69E-1338-4DF8-F390-18D9589B7A1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E6212C-3318-899F-FCCE-31C1C203BE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D187E1-A04D-FC4E-A88B-A492F8AEB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14836F-07DB-8788-85BD-F48B263296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683542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0D8BE7-9300-1480-3B66-3B8D62F2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279549D-7138-0852-1D2C-D216EED53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8C73C4-70A1-89E0-86D0-F09C90F62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CB21F2-9BC9-7972-964B-31C67CF086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6934BA-B12D-BC98-2671-25F93BCACB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E8A27D-60D8-5B3E-0497-799C6580AD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716547-B484-5589-12EF-4B86F34469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1A764D8-CC52-4DA6-38A2-20E8E53B8D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392473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4586A-05FF-8E14-0C46-6402F7B3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95BECA-3CD7-F18E-B3E2-BAEB7B894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AFCD00-FA3B-9C90-498E-B13B7908C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A88F20-C846-965A-4EF6-0109F26B74E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E88439-B450-B651-4941-2ACEDBA9700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B7FD3F2-6718-EF6F-49A7-773084B09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BB8489-1441-8307-53EB-5A38A5B6F6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012FFC3-672E-34C0-7BF7-4B196205A6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6535948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8BD7B0-CBDF-FCAF-F98C-2BB71BF6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0EACD8-334D-57CD-F310-BA372DAF9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0A5840-591F-807D-5AF7-3FA777598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4C49DB-91D8-1CB9-F1C7-B65C2D69BC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AA560EE-C762-9FEC-D4EF-93FF39BFCC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F42376-9277-64A2-4451-624D8C0A13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6E527C-90C0-6B7C-A496-D650103047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F2B0164-46C2-E640-2980-4EC3B0CD36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129728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2FBC4-6D5B-1BF6-CAB4-61A76B7F9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3D9FC3-6FCB-FE43-BFC0-6D89A2AC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499475-8C0D-4D7E-7DD1-9CF71F93D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BE6A18-8873-95F4-B212-87BAC42C42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D3A903-9D5B-800C-5A77-9BE5AF75F8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B28B67-0E35-D88D-9EA6-42B3CAF1A7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5A4CA2-7F2B-0C0F-23AC-070582BFD7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F59D8F-1171-7D2F-158B-A8990C38DF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9980506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845EC8-5332-818B-90C2-57DCC4DB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71DFF0-4311-9C65-959E-F1D4B6190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7A370F-C967-008E-C8D9-FFF568F71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AF0FBC-88BE-D47C-6F55-CEC0087ACB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4B1B18-3BB9-4EAB-0EBA-D324D4230D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6D6A28-988C-6ABB-F153-C5FFC9D08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0CA1B2-F827-6027-86EB-A0C3382313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C137CF-4D23-5D0B-0947-8B7F6E649E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3693403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F25B32-DBAA-33C9-34A3-330C923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90D6D4-BAE1-54A1-F8AE-E43B8255F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E020D8-404A-1C27-4E3B-D5F487510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A991E6-20A7-1961-75E8-5AE6E987F6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1CFEC3-C57E-1B90-2A79-FF39A16DA7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70C33D-010A-929A-BF1E-84978AC183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E483F3-376E-CE70-F167-33D0A7C96B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2B2248F-BED4-10A7-B52E-F35EBF3201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31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76BEA-F6A2-0883-7202-D6FA1E75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D112C0-6254-D384-8CC5-C6983E248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A871DB-1436-4FA2-72B9-248B70D33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3726B5-3BFE-C79B-A96B-00AF06CB08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3D1870-41FE-3241-72E2-C8DB672680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60ECAE-5EE8-4AC5-2CF6-6FF460FA3C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8D2457-F11D-6685-2D89-E14E4867FE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888AEE-BCAB-BDDF-37B5-AD4931866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4768408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8FD459-3180-29C1-3BE4-ABA087A6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11A4A2-68A3-124F-6086-E309E37C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2B2473-840C-F127-65E3-D3375B3B0A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691B6A9-FEE3-BD29-8A21-560FEE40E3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5CB382-5693-1F3B-6D0F-EF4742BC33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81A786-7A5D-ABE3-29FD-CE2EE63B9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37F6E7-08FD-16EB-C1E0-9E22F8F3DD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D1CE02-63EA-D5C0-8ACA-D6F16D8D9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340814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C665A2-6F1E-E83D-40E1-7E49213D7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48CDEF-2618-227D-2BEC-1A8B3D91A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92F10D-D76A-672E-69D3-EA9F33FF4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38554E-B4B9-B6B9-A59F-B24CE606FF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E0B5B8-C3AA-7A66-3BF3-8717C22288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9765254-B287-AA07-1119-DD94F12CA2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57AE3D-D663-6552-09A7-907750193D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4361C5-9D99-DF59-5BD5-DAA8245502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055070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3532C-BDC9-E8DD-3994-CBBC37815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1249BD-E728-DDBD-46DF-4799E0799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ADB74F-580C-63CF-4B11-4D532AFE1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7D8C0A-EAE8-932D-9A3E-0AD01C3EFE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774937-5F57-FA17-9A97-8CBE38DFBF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0A2E833-51EB-7C2F-91BF-E1A84D9E81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8CE6C4-A01C-CDFA-B491-99DEE3B105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C91178-099D-A345-88C6-0A06B99A83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696941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2EFAF-416D-D024-3167-017010E7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3DF034-6026-D3AA-9C31-EBF7D371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53E8A4-9218-4FD1-3B26-7929AE787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71E3657-D443-F091-421C-7D52A91D69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B16B4A-F712-B945-A5B9-D0D682FF8C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89DDF6-D305-7A97-9293-EDBE0F447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A8970C-CBC4-8006-8F43-A5C62AA370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601B2B-8071-C076-E69F-D37206D3A2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3888235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C617F2-D99C-E584-B178-D60CAD5A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216B1D-7802-DD75-EA17-6FB1B32B3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B69B41-DCE8-0B7D-24BB-D96CA3DFD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164E21-E08A-1ED0-8230-E3A211829B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756266-06F8-B1C9-E5A3-293FEF066C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88E3B1-B59B-B01E-0B47-810F39FEB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C04759-C517-A256-D221-70B47E39B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B0E919-19D7-B3BA-B8E8-8D05350AFB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1089249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DF847A-C0DC-BE66-DC98-4C09A6B8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677D9B-EF28-24CF-BCA9-6949B5BF3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6FCFD0-DC4E-0B25-EA2E-DA6076914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9F4371-EB32-78B2-AF54-43A314A6AD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D14A4E-A0AC-3461-069B-F85C3C7355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B4B6BF-243B-8B35-D504-AF3EA4671C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917F8C-8914-59D1-9445-C479710DCF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D7DEF47-19BA-7E60-A487-F1EBF9165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629625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E55ECF-0639-2460-3A58-214E9556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A447CF-BB96-CCAB-5366-18B69C1A6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208EA0-0202-74C5-A97B-1EB0547CA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16E329-8CDA-1A92-79DD-10A5BEE56E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90A60F6-C047-F850-6030-8ABA26BCED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83F73D-E0C1-229A-34EC-1F525AEF2D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14A6A3-8EA2-214B-5294-E491090B2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C583C3-67B7-E111-F9C3-B061716AD4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684981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AC6A7-7F04-DF1D-00DE-64B9DAE2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4D24BB-D127-86F3-9216-9F45FCA69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87295E-8C08-2A7B-1342-23C2203A76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E670752-AC40-911F-3A6E-F21FC7D871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0719C3-7836-9F59-A4DE-DED7FC45C5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CAB049-97CC-0BA9-4744-3040A85D67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C20DEF2-16E2-BA18-85D8-91B835FCD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D5F151-EBC1-7DCF-7EF1-D075DF8A61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555082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7E571-105C-F19B-46E3-287B0913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9FC76A-5886-66B0-A08A-A2FC48385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575B03-EC14-E102-495A-900BE791D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A14555-9850-E339-F262-BB5F9DA7CC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BB42E1D-BFCC-DF1C-E5B7-2C1A130C676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4169CA-3FC4-B215-A4BC-2BF2054C24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CDCAE8-DA08-F862-C4AA-A456B5784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E8736F-9F85-470F-40B6-6972272FD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3517965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1DE21B-F944-464B-EABE-48FA69AF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1FBBBF-D826-ED44-386B-01817BF1F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D882F7-A4AE-30E0-0B41-359836036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726064-0E85-4AAC-E3DF-0F0A4CCCF8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9A9293-E49A-A425-4BAE-A66FE1E3BE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2845DB-6F01-2DA2-4ED7-E7674ABAFE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FF59C4-6BF6-2AE0-4982-80FACBDB04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20E665-6931-95CB-4FF5-2050A152A9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534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A097D6-2683-CB08-2956-58F8A3613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3A570A-66F8-7ACE-B01D-0777ADD8F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40D379-5334-B518-AFB8-FEEF9B82C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126089-5D27-FA17-124C-F941B357F1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D3FF56-6F7F-8205-7E6A-AB1770A98E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69F4BAE-1AC7-16B1-DA75-7048C14DFC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3C6275-8B30-059F-40F6-8E53AE0582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890F90E-2719-E92D-6BA1-3C6D435E5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391463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BC95D7-4A56-5317-176D-865F7D80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B2D2B1-6A4B-F310-9684-4F328BCFB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EF139A-FE74-0461-F966-652C78570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DD7FC7-4ADF-929C-A161-241DAF4DBA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D966E9-8AB3-91D7-FEBE-B08D1C3292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E745F5-3AEB-FB82-23F4-CC66BA7671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A6D2ED-C5E7-D75C-2412-42A1F41FCE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17704F-6956-6717-FE9B-F65BECD344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931997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80F0EF-B30E-8A99-4BCB-F5E6AE7B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4180C2-4008-1A39-14AA-5769B626D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FBD2BD-D64D-ADAF-0FE7-E3DDCB78A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283F28-DCF9-92A7-3A2D-00BDC45811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0A4E2F9-1676-2D34-AAC8-45247612D6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8E19A0-26F6-E974-96C8-FEA97FAD3E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0EE8E1-5176-A5F8-036F-8F7846045E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D86FEB-D293-43D3-CEF1-F8425D2C65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9263717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66FBA9-3BEF-1D6A-E7E5-B2E6C892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552248-16E2-8830-20BE-04B0A7044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9F0B0D-D941-7CBC-AC4F-BF1A97404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886160-A6B1-904C-C69F-6B0CE9E4B9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FC6E4B-4B91-554B-F6D8-5EC367F2BA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F515116-A295-243A-47C5-EA5137D4F4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ACCA00-4B3E-86A4-17A9-31A3C181E6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699268F-B556-3C35-0EA6-AAB3916593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202933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553620-BC1B-D733-ABBE-099CCB4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FE30D0-756A-E240-9EAC-38D8F35ED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53FB3F-7EDA-92B0-11F2-DC2F14EAF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60CB9D-E807-931C-EA50-5D9F9A8AF7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6B55C49-B6F4-B074-F4FF-1E6E3FDF59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9FE238-F628-42A9-8C16-24E4BDE49E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99DCD8-E3C2-9432-4748-19FB7E48A3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FC3D66-8585-4EC4-FD7F-449FC0666F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266605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5EB437-9A12-F88A-7330-B1ED1CDC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4CA474B-3524-0B69-34BF-D2F33939C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F07F7A-9F59-FE8C-F285-C9D803D26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BDEB9B-51F2-9DAA-32A0-53C3331964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F9F259-FFB6-1492-C127-6CE0FF3A55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53EC82-7BF1-B810-6111-1B89648D1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211CFD-0EC1-464C-FBF1-E9B231266F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316872-3459-E112-8C8F-8E343C2732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641381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9EB0AD-AF04-E1DB-F8EE-133D9D01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19AB8B-5A08-EEC9-5EC4-002CD4962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AE8523-81E8-3027-F3BC-7DA02FA68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1165B1-F8F5-1A02-4A19-AF639F077D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B1BE28-4B8B-43D6-9A19-922EF082BC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CED92FD-4D89-CFB1-5947-E2CBBE7FE4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D31D38-2E9B-1E3D-10E3-FC9E755717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5D85F57-BC03-2B04-5B63-9ACE93D7A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1115858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F6D823-CC33-96D6-0890-3F7A4E1E8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532AC3-B56B-4011-B011-DC6913DE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37EA6E-FD5E-37ED-5D2F-B9C22DE198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D1D47E-735B-9DC6-9837-01B62CED66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565B2E1-6120-34FF-EAE2-65BD5726E19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E574D1-9CFA-BE36-5CE2-5932954329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563859-2182-D7CE-AFC4-AF05677DE5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DDEAB9-B223-D511-57F2-CEBF3F5DF0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6957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DA7D0E1-210F-D502-CCD3-014BFB7726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EEE507A-6EB8-BE66-497E-A8A18E1F0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3190C3-13E3-201C-4B87-FBB066AE8A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EF9C6A-59E6-CEFE-8971-1C3E13F70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113120767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18170D-D632-DC0F-9D62-7B521E74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1CBA4C-2364-378D-5BCE-62408D491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0C8D31-1E73-69E8-74EC-926BEE585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ED279F-A7B9-5F64-C099-D39312CB58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3DCF291-85C2-A501-3504-A9D1DD6D009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A15075-BBA4-E96D-E621-F71842A2C9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6A0D3D-DBA4-B623-5181-BA307FB521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09F189-D245-E0AD-EB16-940EEB0631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894741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562156-22E3-8724-5770-4E429849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C15112-C3E1-2643-EEBA-C4DA3DB74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7FE989-9AE5-59C0-BD4A-8727E1029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D8B73D-D7B3-E331-8EA8-29023D7FC8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DC9BC83-AF86-D886-156F-6E6E87BAE8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1D8CF3-A621-D005-BA97-BDEE474BAC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C8809C-F104-D1F8-FC14-4569BE0312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C0B33B-BCAA-90C9-C9D8-EBF2E1803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9917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87456-C40C-EE10-BD07-8D234122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19067E-4DCF-D417-81DF-37BEF216D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82E84B-9574-093D-300A-8EDC1B836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5C44DC-7CFE-5748-C5D2-922C155C60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F35D89-9588-B403-AB37-3E87E68F20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B3DF0E-D4ED-F050-792B-92268A6490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3BC3B4-E0F0-7DE4-21A9-BD1D0CF4E6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F447E0B-A4E3-C859-84A3-A5A028C05B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88291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9D1A51-9936-9D50-22BC-20E9C4D1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D8C305-85A9-77ED-66FD-81AE64086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EFDD2C-9645-2CEB-DCBB-A7D78BC58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505CD7-CACF-C92D-D5D5-5CE64F5243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B5ECEE-C739-FA58-CA4D-6DB8178024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B504CC3-98D9-4357-52EE-8732B99AD9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979AD94-C625-032E-2BB0-4DC9C7D281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F1D8B87-13FC-E021-0741-8ED5C85E0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2918891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EE398B-8EDE-5A13-9E97-2036FF95D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215B7A4-7EE2-6136-6C9C-261EF6B07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3AD932-BF03-803F-50F4-C545B1A13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4C997C-F25C-605E-E127-E9B5DB4BA1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C85C36-821C-9750-E2CF-E929FA8AE7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58DEA7-0470-734B-C883-0128F41E8F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A584FB-0819-A205-52CF-F18415F559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C28FF6-DE6B-F08B-9C84-1CE6E3D942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78376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79AFD8-2979-F9D9-FDC8-9E5B81F2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86FC559-6622-A779-29F3-4C46B7658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397EAD-3958-15A6-898E-19B502E0D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B89564-1840-B5B8-9196-4D654F52C1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354D56-4F3D-AAD0-0FDA-413885E8E21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D518AD-2BA5-9550-92E6-0B1A261856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E6DF3B-D55F-3891-69CD-B02C8129A9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438E68-2D9B-8189-1AD8-74B41C13E7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5660385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B4286F-86E6-7A60-B84B-7DCCB601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281D80-CAF5-A4F1-8CD2-EA9742145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A9EC3F-BDEB-BAB6-248A-2A834FDE58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107B59-C611-F2E7-67E6-0D696891B6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53E140-67A2-08D5-C202-12D6AB5DB4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672E4A-FF41-F1BD-F47C-EA7AC89A67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0B46D3-0FB6-7663-A1CE-18F42764AB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0E629C-3A09-6187-736A-F853892099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9420983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BABBB5-BD18-B2FF-EE23-A50D792E4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346B19-479F-4248-CEAA-521607311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C3A887-1960-E6D4-5B9A-E2A5AC253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6804CC-DFDC-43F3-9863-B3CEE63E65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655282-1155-C614-231E-6CC0DA6496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292ADE-CEED-8C22-4C00-212CD4BF35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778B37-1240-A8D2-2E50-98E52CF2AD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7EE11B-A1A1-36C8-62D9-C44213B3D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800147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73FB55-33B9-6DAC-8F58-4CAAA0256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5292CA-E7DF-E0D0-95F1-DBF4314F8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564FB2-4A52-BB3F-1040-9AFB65696D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C0EAB8-B377-1000-2C91-436FE36601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00C698-E968-97B3-7490-31283DFAE9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1339C0-BCCB-60A8-989B-08C9FE864A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4F1756-1B79-8E77-5D9C-5ABC08DF4E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79F492-FB96-6203-3070-F05B1A2D3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0786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198166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197BA-76CA-CE59-4D50-6A0608B0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1BBAA5-E28B-24F3-9BE3-F87B527E9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7E0453-4045-ED1A-18AD-511D00F19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446A9F-63F0-E0B9-8F4D-162F0C47E7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F8CB25-827D-2E04-61AC-94AB9C04105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EBB1CF-D994-B4EE-C9B8-92E8260D4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8D50D3-0652-EBD8-E202-6E4CC49E72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F1478B-1067-D60F-AF90-0ED2D9199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578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7F204AA-502F-DD31-1B99-468676FA0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AF40633-C28B-E2F8-3CC2-E33B1310A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12F554-A6A0-4344-D9D5-1E2BF6C91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4FEA555-E2DA-9E3B-375E-93314B858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3800356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433F93-C62D-341E-ADC9-8C5F67921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F82921-4577-BAB5-6C3E-D18429809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D86E7F-8D86-CB16-4CDC-AF2D31846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7B7084-66ED-6495-8A4F-A4F99D281E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CE2EC4D-9DB6-F79C-7A1E-EF84835BAC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278A5F-0115-E064-6115-0FF76413C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A49775-FC11-8768-2C39-851BFEC3DD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9557C8-518D-F662-6787-DC5A2F8E74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8488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47F555-75C3-3954-C107-9880C449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5AEE922-34AB-75D6-6308-11C7FE31C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FCD0EE-7794-4516-72CD-786DC3981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CFECD8-B0D1-4B0F-0BE2-5EB27CFDE4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3C3371-B9A3-1008-35E3-C75E09873B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FA7167-BE25-A888-34FF-08636DA09B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27230C-F527-8392-C459-198094BB9F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BC907D-6504-338C-5F3D-622E68C86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8524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9B2EDD-DCB8-D730-11C9-F8DF92E7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9C7B7D-762D-65A8-B2CB-1B488D470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C3B280-A08C-F023-63F3-69466FA535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29893E-18FD-870E-856A-33BCF06A3A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8BD24B-724D-9222-9408-43A989AA82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EF0E48-5EAC-2CA5-099B-EC9AE1B3AD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78EA7B-F15C-5F4A-36A8-086DF4870A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272BFE-B690-D3F4-5F25-F240ADA6B4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87700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3C6FE1-DD1B-74D0-F175-96114B25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7940A0-606B-ECD9-FB4C-84E10CA9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C08EE2-DEFE-7EAE-14B0-1962004EC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D1C96E-3B34-1FE6-3D4E-B85A883D6F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8155E3-2988-68AC-55CB-89AAF65B68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B8A657-A13A-1BBA-E1CC-8DB09BC15A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157E32-92BE-EA40-B6C4-3BB62323D7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FAB866-120C-CEB7-DEFC-0C15B0FEF1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8661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D317F-5E69-293D-BE28-0C4ECBD1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AA674B9-4010-5CCA-3C72-799E57837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D6C1D-D5B9-B8CB-6FDB-40973E757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5BD23B-5BBE-673B-3457-1ED1D9D3583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D04574C-8E4A-7ACD-EAF7-66759C8DB0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888609-F033-C4A5-2E01-FECCF395F3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08EFE3-9817-FC2A-3667-93C1E459BF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0181B4-E4A2-9E41-2EAF-38C9BD2AB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693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B3749A-CFAC-8C5A-276C-5A98705B6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51C3F4-4FCF-4A05-7FDD-EF9FE9200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8CEAFF-EFD1-A904-32B1-C62E7808E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B44D0A-B2FF-BB4F-47C4-D3ED5F1C0E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A87358-56E3-4D75-B014-FB78B3523B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7DC9EE-2BD5-766A-68A3-27A34B5FB4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648A9A-F0E4-A6AA-B1C2-9AAD71035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073FA7-C993-46CB-4491-8E72EBB7F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17151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A70A59-D569-D5FA-2593-0F958AC4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CEC857-0671-2E4C-EF83-4F72CD949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6ED2CA-2C80-5A9D-3F2D-D44EEABB0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EFB56D-9525-ADB2-8E07-A124B78A17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FBFB3B-5E0D-EF9C-8BAF-CD8FC45F18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50DF25-C202-83E2-316B-E355CDBE88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367A6B2-B6AB-4035-8637-B18A65FCE2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175A4C-9271-0B4F-1CB9-53A8793153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3350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FACA92-20FE-258F-92E5-674E6F340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EAA94D-8253-A128-4ED2-AB0A15DBD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2E0555-76C3-5DA6-4E08-37BB264A1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C6B572-B9AB-D25D-7568-05504782BD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CC34D3A-BE37-1CCE-46F4-761EDB87CC2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D6D3A3-6BF7-4D68-5B3E-D07250F888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A829BF-C5EC-09E7-0148-26DB40C7E5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78B1AB7-7DB3-5267-87BB-FF05BB9770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672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79DDB76-45F5-C0F3-277D-410A71459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ACEBA52-F1B7-38B8-93E1-DAB8F48E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A895C3-DB46-505B-DD2B-CBD4000159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965ADF4-9DA4-DEF5-FAAD-659F62953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630492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B9948C-696B-AFEE-99C8-9B252220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E9EFE1-23EA-6F3C-E89E-82DE01538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9CEFD-C7E2-B7B6-8467-53A92093C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F86C69-0784-03C6-24F4-4B0596E019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4AD6B8-3C35-AC67-312E-0A64639F23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9EDD10-91A9-F039-3292-298E5F5F26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77A55E-97C2-709E-3F73-6822C372F6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3C762-73CB-847B-EB21-AE9DD5A9A8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77434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10B6A-266D-64D5-64EF-7C781D7F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404480-AE26-9B28-CC55-AF4B33C6B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ADB83C-54A5-408D-D0A9-51168204B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B2F134-3E29-3C0F-D2DE-0F286965EE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C2B851-2B9E-956F-BF15-A698788C86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7A94A3-FF20-2ADF-B96B-56072A87C5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B37055A-DF34-CE1B-8863-2A186E5608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7A9F78-A2EA-7F37-70DB-E6F52BA02B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8017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0813B3-D48F-13D3-7E65-09DB5C41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8B791F-38F8-D5CE-5014-DB539333C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88A3F1-70A5-1D2B-39FA-D0A75B74B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49F5C0-261B-575D-2298-E9441B9847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63D6AF-C821-6B6B-A03D-187A28C0711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3816BC8-0DCF-122C-C708-0B321EE705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3977C0-0C97-E59F-96DE-9182FBF130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9EB981-EAFE-FDF0-5E06-416D304456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7820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C43008-1A5B-FDFD-9F95-81DC7F7A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B8880F-7EE3-35CB-814A-83E52B0A9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57093-0B7F-A6E0-D4F3-5C1176DD4C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2A6241-2133-D9D3-B6F2-27C0753509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42841B-6B23-528D-F86A-A29BEA0B3F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3F6E6E-763C-4745-404F-D1A7B74109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76CD23-54FD-DBEE-2650-5E90205F60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15B1DC-28E1-7192-0398-F12B15F69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274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AEE43-7E65-3C4F-0610-A76EFED9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011D6F-E3E1-4942-E77D-99F12A767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EA31E9-33B4-198C-13FC-D52EF87A2F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35046D-F71A-491A-2032-4715A25E60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5A3591-D990-8DF1-74FF-23584F6942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A6A264-7A29-785C-1E3F-5F90908B81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4736E3-59E4-E165-CCE6-85B685B00C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A40614-C80E-8087-333C-F66741D4A3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5863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1FF4-EEC2-1752-730D-CB1B79B8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A83D13-D798-7E64-3563-CA4D589F6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59BA6D-BF99-9895-3620-489253103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1018B8-FB9A-FE0D-29BC-0B2FD5CADD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63EB0F-2D2F-52CE-E673-57B50C2458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4E0D6B-B3E0-144C-A363-E630711D6D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31E667-848D-CA4A-4963-0AF1EAFD4F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4FDDB3-1EF7-A9CB-9FE6-3A74CC390B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4630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6F7D96-FF12-8E16-EC7D-C89B98AD3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86ED9E-DDEA-BC8D-821D-D4146C8BA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216090-9EF9-4A16-CF22-2BB212E36A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5471CE-44B4-B1C4-8D40-327C85B527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92B41F-1ABC-CC54-AD4D-55534F3A9D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05BEE4-544A-D128-D6E3-CF5A19ACBE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EAC30C-C130-7DCF-668E-C762B78DD3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E75219-73D0-FDC9-19D9-BE487210F0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5838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27F71-A823-46F1-08D3-322B328F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F34488-27DA-99DD-0FDA-D2AA6B921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9BF571-55B4-37F9-A5E4-199C1F492B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B02159-49F2-6F2B-2D96-6A4F0084962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036809-9C84-2FBC-72A7-3C1DD0DA3F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A96B24-B1D5-537E-186D-E386F91AEB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8A46F34-FBE7-3686-E9B6-3983EA3DBD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2BE1832-F0CA-FD6E-BC1F-F9067ADF4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17137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36A791-6FE3-9B1B-081F-5D3FF2DD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BEA54DD-95AA-292D-94E6-32BA4A33D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B40A07-7CA5-1B0D-2961-B8543F08AE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2634DA-9290-601C-5B3E-69A7F58969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0C073E-D70A-94C5-2AC8-51C53FAC97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C54BA4-8548-0144-B2A6-CF3191CA78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BEBAEB-686D-CB43-166E-0B9EEB9E3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5FBB84-5033-A1E9-DC38-8307EF999D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5314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31A2DD-3E27-F1FA-4F67-1DA18F7D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34D5D3-FAE0-4248-E428-5D4E403C6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08E4DB-4998-4378-955C-EB3DF9F6E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57828B-10B2-8140-29F0-19F8C29B35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D85D6A-0317-2A20-7353-4827B94476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9F1446-8113-67E9-E956-EF61DF163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DF740D-D0BC-0DD6-E63D-4C14FD31CF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5896BA-7003-0162-7DE3-971BDC899C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13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1F4601-6E51-FEEC-3846-2B36E9BC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8DD617-888D-19E0-9682-8689BC827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5C30B6-EC58-A40B-8C5A-E40EB2D9B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B97AF0-3B29-5C13-091C-2DFBDFFD97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E64A50F-4EDB-965C-8D5D-394316FAFD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E42444-1150-2041-759A-2ECF19C3DD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A33AA1-130E-2FC7-A74F-3F5855D86A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6BBF7C8-7603-A5B1-A6EA-75476E1F0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8320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408900-9D76-8ACE-739A-6E5FF2DE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64A851-34F9-A4A2-27E4-25BDA1822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797F9B-3CBF-C741-A5A2-3826D968B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9F8AF7-D2FD-8FE8-96D5-C19C8F8F1D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0EB3B9-1D8F-D40A-5F74-6D658C2FE10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A66385-C385-6F7F-1178-336EBD6160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2AEA5A2-7B29-6ADC-86AC-E116C97ACA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EB50B6-3FEA-FDC2-5F15-E7ED18AC84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6531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5B168D-387E-B80E-3600-29383CE7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8B7719-249D-FD9F-5388-2FE9B1C73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A68DCE-617B-E36F-4054-9167CD457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9E1C37-6C9D-82FC-E2A2-A2EDCA1B9D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D8A1A4-08DE-C9D3-FBC1-18E71E3BBCD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D8E7DE-CE75-A6D0-03B1-DF38D086F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5607F5-9A18-87A9-0855-F3FB415B0D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FEBB10-412A-4AEE-0E1B-2507A7B8D8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1191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57FE8-2A01-80CF-BB8B-A5A3C90D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795EE2-6170-A771-CA04-B1742716D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6D4FF1-C92C-D03C-0B58-251EF2C3E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16A2B2-FE97-87D1-0E1B-3B61CB5EA4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00E442-BAE7-0C08-72E0-32D1BD55E7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D2B79B-313A-421A-6376-41326638AC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6520E7-D3ED-B8D8-F318-CCBEA80C0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4E37E6-F984-DC21-7143-D85CAE825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8120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A582D8-25CF-A9BF-B903-08DB905C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18C80B-F66C-17DD-2F9B-6B8E0AA3E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A64063-AE6D-63DA-A885-8BBA47F24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0619AF-362D-5709-B593-8A8FA0FA22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186F28-44F0-51BD-FEC7-4916D01778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A9E506-F34E-BE51-5366-9A2FC83B3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62F7AD-4AFF-0350-761E-4A113165A7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5F2274C-80F3-F95B-4002-1E0D37ED57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2161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AA0223-CDAA-0931-4EB0-E75EDC9D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26FC3C-0E8B-CFFE-3C26-9FB109DBE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446448-B969-BF25-BE79-B33E2BA252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7D08FC-FD17-740E-C9E8-9A07763364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929D68-C765-AB8A-4264-F6C93B8A35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4FF0FF-D2CF-E6D4-C539-336D90C5B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260B77-B100-4E1B-8E7E-180853A8D7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8E377E-086E-EC27-6201-003AB60666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97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C8B755-F189-7D77-3B16-8448B0A0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380312-8731-BE55-E6CD-30BD81F78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BFC51D-7995-36E5-EFD1-57CD1299F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820899-8FCF-78B0-A8BF-57EB6245A6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2528F1-3186-82D3-0D9A-01BD32B4E06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DDB912-2C85-776B-A2CF-B1C1E148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9E9BF9-0EFD-EE08-A92D-FC517ACCD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38B8F7-DEC0-8C9E-F94E-14347B8CB4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50897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1E9B45-BAB9-CC65-467B-0E9DF18F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ADD1B0-C98D-BC1C-A263-D66AEAD3E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6BA208-96DD-1F5B-64FA-B4A6B996F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9CC686-101D-EF37-8400-977FC670C9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F0BF51-2801-8022-F74F-AB8EE63A46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29034B-DDBA-45AD-5DC8-CDD64FA167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02319C-2759-28A8-7CF5-5F619181DE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01D871-CA6C-B1B9-BDBF-B6BCAEB9B6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5006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2D0527-6B84-E930-E0D1-F80D9B14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8C28843-AF4D-6547-5CF4-EBFE924F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3121D2-FFB0-B042-977A-A24FBB1C6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A75EA0-E56B-805A-3D64-1B1F4A2280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C34AEBA-71C0-A36C-8525-8EA73367E9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1E53EEB-C817-4332-0899-0667BDDBCC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6C98EF-60CB-0312-8B4E-FC99283CC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86965A-DA03-0250-9579-3E79A95AEB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0524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08FC45-F78C-27C8-9B3F-264E8385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0B950B-0C3A-8F17-1395-B6BC7E0B8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6CA47C-EDF0-0E73-C838-50DCD9653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EC0067-31DE-7E9E-F649-88B10B10D7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1E24EC-2344-6998-A461-1DBE36CA43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D4B049-8069-88F0-84CF-CE2FAE2588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DB3059-F39B-C65C-AA39-2F691F88B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462590-926E-ED02-D170-DBC09B63FA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42614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12544C-95F6-29AF-99DD-5516F85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A9F8F5-E449-E9A1-0884-FD4DED915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0C98FC-35D0-A634-FF81-9531D7B4B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E1C1B1-F846-572F-EDAE-C740332439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3FEC06-54A8-92BD-BDA8-AE870200AB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34A68F-EEAC-6339-0551-E98DC8FD68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92C6B4-9AFD-A456-A993-AB6C9C9388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497D5C-6CDE-8EAE-4C5A-C186FE508A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459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BC517-A813-AB39-114F-2200EC1A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4D4CF6-D282-7F0C-4D2D-7AC7BC7EF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FE8D07-96DB-9940-2C7E-EDE5AB267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1C1926-D3CE-DA49-86F3-717347037A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BA16A6-4D46-6D25-274F-F0D876D966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4AAC43-21D5-40AD-A990-25905914AA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A8AFB4-6806-F844-759A-F4D39D407B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9A17F17-7B0F-2F34-2A9D-B711A48491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5559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4CE9FE-FC48-7F41-06AE-9AE410CF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5B8F67-B230-1E93-D32E-3892BDF2C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9D5B2A-BD60-0F5B-A845-F784CE8CF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CFF06A-A4DF-33CD-2D2D-A6116C31F4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67CB4A-4CC1-4169-6883-FBA90E0BB99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38F289-DC38-B55A-6297-647E574A3C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63DEADE-1579-28A9-F010-53BAAE5FCA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6A91C5-22AB-81CD-FA42-66F5E8A829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36746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1A77BE-B32A-48F1-E03C-A72733F9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F29AEB-0F14-CC9A-B1E4-B5170853A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2716BB-257C-36B7-80D0-FDAC40BE0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A1E713-D7C0-2057-F8DA-3F1EBA80F3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38A030-2023-FA86-5807-C7611FD158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57E592-FF24-8B4E-85C7-BFD93ED30F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A55E55-4C07-5811-33D5-DF07FB35D7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492839-EE1A-87BC-71AB-8904C3F7FB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3334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FFABD0-FF15-2890-24B3-A8F67BD6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D3D0153-C385-9B88-047B-1310D6871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0981E0-66D0-A0F1-C973-B7416977F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369A08-F481-01A7-DBE4-21E083CDCA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EEC21C8-343B-0F1C-7484-3399513CC1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D3445A-6D66-1E67-0B32-56EA2396A7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B220CD-5B9A-523D-17BD-7ABBFD4B64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CE64B8-DE7C-E76F-42A1-D410A1EBCD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83199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D170DE-70F1-841B-4409-47B891A9A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305ED7-14B1-5E13-9A90-3623BF3FD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0982A1-2C8C-2DA5-FA06-6BAF84970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D7F5C2-3E37-58A2-171F-8D2C06C77A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C1CDE1-37D5-167C-A922-785B4FBDED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10215A-ACE6-92EA-2FF8-B5B44E61D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3B866D-B3C5-1DD9-979D-CF43E27243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FBB4CE-6C23-D60D-2730-B0BCB4FCCC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3628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C1C11E-E336-0469-C8B9-40E7EBAA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EC3C6B6-7A5F-1B92-A6C0-818B772DC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1FF97E-3B7E-5DD6-E263-D80F452F5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52457E-7F83-CA5F-8D25-482C6E1DFE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033FB2-3AAB-E711-ACAB-3E110D54BC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C41416-CA66-B6CA-62EE-13E4E5632E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AED020-6EEA-CAE1-8E86-D83C0B303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8ED499-8180-B3C3-7A22-CFF50CE8B2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8525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5C5EFE-2EA0-B045-8EC1-C0D10D345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12F8237-07A2-1EE7-A896-853BBBCE9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4527AB-4757-5A37-DEA7-2ABBFBB494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DF2A1D9-E155-70D2-CBCF-A06505035A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F271B3B-D40B-9778-5CE7-19918363A2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D5CA3E7-5982-6983-13B6-A2220E9FA5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DFFBB74-7D1C-3DF8-F470-F91BB45E84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F01740-9834-5829-B753-728861B98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45760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B7FB2-4A4F-BF9E-DB14-F5EE702A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0C0C82-0234-3B18-0CF4-11A45D78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8F5FD9-29E2-BB8F-3980-0CBD695A8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ACC159-AE64-A792-95CD-9C333C9F3E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554D860-039B-5169-F576-FCC9841599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2DB3A1-4255-18AC-F34B-4C48BC78C0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C9802B-8E14-1423-51EC-0FA58A6CEB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84FD0B-7BFF-55A7-AF05-F034F140B5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0815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3E4634-60B8-C7C7-9AF4-B279EBD1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4F2E8B3-4519-3717-286D-8E4402D4B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DD4290-1C16-E694-7162-4DE644D3A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335B3E-0DCD-045B-9D77-F1DF201919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140220E-8123-AB62-E687-6EF4F585BFB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BDAF37-CF7B-3AE7-97A0-794B043D29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F9E075B-9E9B-2B3A-5878-320826C0E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66E7E9-ED45-0303-89C7-015557E86F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53980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3F4D2-0562-EB30-20E1-E234C1CA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03C0AB-93A7-F75E-F472-B508C1E04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4DFCC5-4523-2C20-CEB0-41920B375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634752-90DC-F8F4-5B40-AD3E26651B0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544D387-D014-D2A3-E257-2345659BCD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42A429B-BED8-F609-34D8-A27F646F11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A7286D-17C6-DFA2-3D27-4ACE44050A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D1605DC-8F60-BCE7-1560-909C1A2680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38901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654AA9-9277-9FC1-42F8-B3F29398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9CE021E-0A75-5388-1BE4-8BD79816A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4E5F2B-B1F7-2F2C-19E6-900976C651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62148F-69DA-7ECE-D0A5-88558E6F31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C30C80-C55D-8338-F953-03C9901B1F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D64BCC-8641-1D7F-CE35-7DF0E39AD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D6C2F38-64F5-0F3D-730A-BF4C0FC344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2F4DC4-7AF7-A93C-CF08-5C8A86E365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981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4A2187-A9D1-9B74-9FF0-7F16266A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7DC1992-8925-C98B-41C8-EEEA5842A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B3001E-A8AB-871B-6BA0-708A95D044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8060EA-1C8D-9B27-1CCA-A9479F4B254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693AAE-66A6-EE19-46A8-0814336439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99AC7E-5283-77FA-6672-37E20D28FC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7EA17D-7AB9-C182-267E-1C98434E3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9A4EA2-D683-68F1-EE70-01149DD394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772502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7595F1-9CEC-1E64-CCE4-AC70178D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979057-7AFF-C59A-C4AB-2A894A9B7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DD4B92-DC7A-E0B7-CB97-EB1C4D5B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AF2128-5902-CB56-F3B6-D5DC52213C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D495EC-84EE-60A1-3FE3-269A15BBAE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F0671B-900D-9D59-ACBD-430D1E60F4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C3AEC6-FD0F-76A0-F727-D564C036F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DD04B7-FA60-FB79-7E53-0B87F583DF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95542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F0E107-2D87-87D3-4F4D-08FA249F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D04E9D3-17A7-722A-AAA9-C725F9051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CB06E1-4203-238C-5B23-8B7722FF7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CC1B6B-BCAF-C0E3-2DF0-2B0FA9D151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202A20-5745-F29C-A189-E013FEE585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21FC40-A611-0C54-D796-4C37F3566D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4E0919-7061-46C3-C0C5-6055F52E72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0F1248D-7E91-9588-205F-E31A28F803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64678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B4E4BA-5B15-5A86-DB74-9FD410C0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33A8FD8-2190-62C0-B8D1-506C4B271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C4B203-BC42-8EF8-36C3-69898F9FC8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E59DCF-1648-C182-DCF2-EEF33E7BB4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F7C8474-F548-F594-D805-8397789C4B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8184E0-78CB-35FC-C20C-1974E59A5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DD651B-69CB-1759-9EC8-8106626A93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7E0565-B608-6D8E-1C8C-116AA534A2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54154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F32939-E6C7-AC8B-4E05-B4A7EED7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808E58F-9FED-97DB-F31A-88A158AA4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FA5894-B7BF-8740-C650-4C340B8368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BEAC7D-ECA3-427B-48DF-A59A025BE7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D59123-D079-BAD2-8C76-55793DDEB7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B3215B-EF5B-F696-BA16-902991123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D88AFD-6923-7B3F-1A08-70677D3DD1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BBE2604-1768-BBC8-4718-0EE00450A5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8375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53A5E-761A-AB6E-2CBD-09354FBE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7CD4E27-A069-1245-26AC-C761E386E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DE8D45-1961-2149-DA37-88552AE1A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9865A2-46FC-8AF6-1FDF-F4B7B07655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C025EF-BE8E-40EA-DC74-5976B05DD6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712FC2-8EE3-8DD2-25F7-2AB5C5813C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892CDF-ED24-EDF5-480C-866CF6F760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1224C4-0EBF-9AF3-39C6-D876081322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7586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7B8BCA-61D7-E771-DA86-1991CDC5C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E7AA92-05F6-B801-99A1-A0D6D28E5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20F4DB-D92B-1BC3-1A5A-587D48DBF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9AC57E-6F26-CB86-9266-BCFFBC840C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C1CC61-0147-7D28-8CF4-AC3A459E29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5036DA2-599F-3CB2-9D05-8CD4823535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3FEA769-8C79-1732-7760-A14037072C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27DFF9-CBA0-215B-A703-73A8B389EA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52535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EFAA8-DE2A-C512-5ADD-EB2817B4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B40C8F-9CB9-1E3D-36EF-6E1FF6D25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2F9344E-1B07-B14C-A57E-E816F45F9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A768BA-9AD4-2BCF-6D78-27733FA13B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94C9AF4-584C-7252-FC90-57DDF2A16B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C414D8-55C4-9B31-6668-D1A564152A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98AA6E-9E13-2769-A813-420173FA8B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7E5561-DD81-5006-0765-2BD8EA30E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32123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CD7159-02BC-D040-AA8D-FB7F17DD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50BDD4D-A555-0F91-238B-63D769F87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1B7689-E169-3167-6D2F-E6FA1E7F01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F319C0-C872-8100-3913-8C6C8BBA51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C97FCA-1CE4-E990-23B6-9CAA2B4A48E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6A78FA-160C-3373-8769-9C4EAE8623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711C24F-5970-D9CD-6FAC-794E2CF6A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2B21CF6-6B90-DAB2-40BD-20D82A7C2F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01371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08775-1FC6-F268-C4ED-2A72577E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CC077E-F309-CE3C-FFE5-FFB0F725B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FAEBBF-1C3A-ACA0-6E40-00753A9B8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C4C8CA-3235-8DEA-AB78-77678BA60C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302B5C-699B-4D3B-119E-5357847C1B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FBF0D9-B40C-A2CC-7BA4-C4CB73C573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55701C7-F60A-9F64-AB4B-64B5171356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0F918F-E941-2CB7-9694-3054748333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656799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6C49D-92F9-1AD4-355E-14BE1F0E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FA8A41-BC28-8F47-4E82-CD09511B6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50CC18-9535-1637-8C27-125303214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44C601-0230-4321-6D38-4F3BB4303DF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AB9DE3-70FA-3B41-B256-629A9FE478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0DED07E-33E9-5C61-A2C9-A62B91B35C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4B904F-C4F1-E173-5CDE-DFECBC3567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219D111-1616-662A-8CC6-E9C317107D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693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C55A1C-FE46-32FC-3B89-634B2197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2F7755-2F2F-59CF-DA0B-7E1ADE9CB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C45716-F597-EA47-4F4D-A93C0D5FA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4CAAE3-37D7-F8E8-E4C2-2FAE294FEE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8A0B0F5-E5AA-B335-C0D4-A26235B389E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9DCB48-E8AB-33B7-4CA6-0B05FA9F47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6F3696-CADC-93BC-5D7D-5FB2232BA8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0DE61A-C399-7BF2-15D5-2661D3F83A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0951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1C35F3-AE8F-DEB8-1784-7303F3727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4AFDD9-E9A9-75BB-633F-04BA13240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C7D214-D54E-3C0D-3882-28E2A0437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A33191-2290-BD0E-CE4B-1552587F18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C88978-08CB-7B5C-73D3-EC164CCE545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31941E-D1E6-E254-21BC-178F6E3509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ADB973-1C84-FAF2-DDCA-75E630A2C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D232C4-C011-3370-967B-1E1942CC35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19385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A4A58-84F6-A1AE-C09B-82DFA1F3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16095DE-50FD-3A10-AAFF-3670588CD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635B4B-B034-EC9A-30EE-657E77BAC9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A46DBE-B696-06AB-EE81-25C027E8BA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E76B6C2-2E1C-D75A-D651-61ACCD3FAE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648BEF-B89E-BEEF-6859-78F14D5095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76285D-5F93-D85E-EAC2-1F277F13F7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A0FF00-1683-FDEF-374D-6A274A02F9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688764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D155A-2BCC-4E9C-0F4C-211CB010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28A96C8-7537-F465-15A6-C977DB2A6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7F0A1A-FDD5-1B43-57FF-222836522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99CCD26-ED3C-0525-F9D8-81A469F523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64580AC-C38E-FBC7-1F77-544788896F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2AF7CE6-C0E8-5B9D-58F8-C7A6359558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FD92CF-FC16-393F-AD0F-9EFE67B169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0FE8DE-119C-B6BA-0C98-60A37C8DB8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6073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7A067-5FC8-0212-A63F-11C5E0B7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813441-94AA-4279-491D-8805D809C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5E1DE6-C7D6-A41B-07ED-7F35352E0A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606FFC-7A4C-5250-9A09-DB769D0D6F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826316-37E6-7A16-75AE-A50473F741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11A1B2-0976-A64D-B824-FE7A0E78F8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35EEF1E-3D8C-84B8-BC0A-0ABE6BCACA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9F2657-3069-F86E-1ED9-3837C24C20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345581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CAE65-95BF-27F0-CCA1-0B36F2DC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BD0776-330B-1E8B-3435-0F59E056C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4B48F7-DB55-2877-7DCB-9934907A5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5FD8B2-AFAE-A328-F9A2-478F5704C6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A78E6E-E7D1-F529-3DE3-FBF6752653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6D7CFE-317B-B837-6A11-6A1BE0BC73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05284D-152C-F6C3-EE77-78DB11A5FF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2A8F12-FD3A-0455-ED75-1D1BE2959F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94201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95F4C3-71E1-CA9E-490F-F9E763E5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6B50F7-5DDF-B06D-66A0-66613F551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D10E10-A02A-35FF-1995-38176C1B3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36D0E2-CAF4-EF62-F91F-B292202419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06FB1E0-8E9F-C7FC-DE6E-28A213A6E1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2C16AA9-487A-0A1E-7632-2F97A09457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C225FE6-A3D7-A3EC-8384-FE2F0368A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D11E59-AE9E-64F4-5BD0-D704DC136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56579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FAD70-E4BB-468C-D72D-6FC131A0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F59B2F-6FAE-5417-5527-A089E5497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27B73C-DDD8-E707-BA2E-966E8DCFB0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81D263-0602-1C7F-00CD-587B152BBC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006D84-CD91-19C0-623D-0C2F41DE0B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0F94E7A-5270-52E0-7E51-65103E1820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B68519-236F-5CFD-92C6-31A4CF6CCC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6DF320-D726-CEDE-7BFB-CCEE4BEAC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4947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02C69F-2A5C-5341-DBCD-AEB0CBC2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866554B-2E71-CFF4-CD66-20D5DC789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23329A-6CC7-526A-E725-D9F69C82CE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9A1B67-41D5-1D5B-B287-A4DE04C6A5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CF676A-CDFA-CABC-D83B-E2DB29D448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C1E58A-A96D-ACF9-AF2C-D90EA2BAA4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7FEA28-88EB-23D6-155A-75A5B78117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FF492F-1793-0906-D0D6-8D9860336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577519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02893-8A45-13AC-88A2-5740E37A1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29392D4-8532-41D4-00F6-3415C37D3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EABF3F-C8B5-D018-22B3-EDE8D43AC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CEC3C8-50A4-5989-EB05-C3B86B2767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E189090-642C-4519-38C3-71783B874A7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8F2C7F-A11B-9D77-F110-18ABF5718A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8944C3-5C27-2307-1CC2-065712711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3A36CC-1C70-E12E-1B46-D72635195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08520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0DA07B-52DB-8FC2-F94B-28D6F1DA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AD72882-2401-2F3E-A391-F51C389A2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FD3ED6-95EF-B387-D6CC-2F34567B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E41F94A-1346-52A5-6B22-C56BD0B4CD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724580-DBFB-C7CC-5257-75C3C54FEF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7C113C-7207-5BE2-04E0-FA6FC4FE85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A9094A-64FD-4974-5FCA-B27752B7F3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9DBFF1-9FC2-8FC0-C5AF-5FDF2A9886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681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AED3E05-B42B-E38B-AD20-C2BA6B27F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279D474-0E21-69F1-2AF7-8E3DD9F8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2B8654-388E-D156-0CA1-CD9F0AECA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BDD701A-96B0-E5FB-51B2-B24C9BECE6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3953368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42FDCF-1D65-F677-C3DE-F348165A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6D99B0-E04D-C529-BBCC-25816CBA4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072CAC-3B79-3B82-29BF-22D919612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675E5C-D30F-D59B-0681-35796EEC91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7E34CDF-4B69-E439-0BDA-1C0BB58BEF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4A989E-2183-5BB2-EABC-07ADE053D2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3F0076-794F-E72A-68A1-03B749658B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67830D-E13D-929E-0B2F-5EBBD546A2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576485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7142CA-F5A3-AC5A-7050-9186B7F60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207635-FB29-94D0-01BA-4F461CAD8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97424B-E5A0-B31A-1A3C-09C01F4DC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E353A5-BD62-D2B4-907D-C2918C6B68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2376411-5B1B-6BB1-E9AF-2C26C033D4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2B132D-2DA7-CDAF-D2EC-3DF9DB49DD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B234F2-0B4B-6F8C-A183-FBD51BE451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BD9634-8FD7-22A8-585D-1850FEF6C9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72082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C49E10-9DE9-CA3E-ED7C-E002F75A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008D3C-B1D5-5829-EEF8-29D12FF6E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CCFA59-9F0A-16B6-F04A-6ED0931515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04555F-BACB-A28C-20A8-7075EBE8F3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169DA5-7E5A-C09E-9596-875883211D6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47A9F7D-934E-60D9-422A-17667A8F67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9644B-55B0-370D-E7B2-0B219B2592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BBF610-876A-B0E4-17B9-B913EC6BB1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35292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7B8ED-6265-6441-1FC1-7C7DC800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3532CD-B227-465E-5C42-AA865988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3F4B5C-0C87-9B76-8DD9-B117929AF6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0A4B6F-084A-D5D4-F182-1BBC9EA51B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33F8DC-C367-844E-0E7C-3754E232E6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70CA6E-3EC5-AE08-DEB1-3563D5A4BA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F15322-A56F-B75F-E3C4-E7B613B00D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A4E300-7F32-1648-2025-E6EDA58370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52530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3AF38-0795-E32A-6574-DD713243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2D610B-CC6F-8F7E-92F7-2267DBC01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DBAFEF-44F3-43D3-66DC-84F30355D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C2D05C-4EB8-81E5-32AF-D0BF66BBEC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961F3E-34E7-0B8F-48A0-0BF84FEEBE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BC96FD-3180-8683-5930-B14856D839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FD430B-F7A0-02E5-ED13-AF7976D902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83D438-3A30-90DA-F8F4-98EACDCE4A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87309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83370D-DBA6-E56F-BDCE-62CE7004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CC28D64-7D3C-9DA9-27D5-8B81F0616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2B54A4-2A27-ACB0-94F8-9709AC1F1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E0B180-912D-5924-FE7E-336F06C014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6FF7DD-E5C6-66A8-3A18-0CBCA8F21C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705318-CDE0-C4CF-79D8-337C8E1668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600A56-5BE7-5C50-F523-469CFA1DA1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FCEF5B-9B3F-6CC9-A6D9-DCCF27550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4610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A1BBC-57FD-B5AC-C443-8314F0D0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FDAE94-266D-6941-82C6-95A030CF8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72E781-1AB5-4872-D8DB-6D7E5C8D1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315371-1620-D417-93B3-6787CC2CEB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139BB9-299F-D813-1A41-9F7DA86406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8FF22F8-E265-770F-F26D-0EAAD0518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8704AD-A0AB-196B-363B-0208FF61B8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196EF3-261C-E892-7813-3F5CDFE240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60942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C972D2-74FE-53CF-A7C4-BDDA7969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413A936-124A-82A3-B169-A0D9DCDBB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541086-8AD9-D899-3B69-090484EB8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BB4F496-D362-2608-BB4C-32ADEC388E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241FE9-47B5-7B57-06BD-66E6A119EA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6F21D7-ADE3-AC6C-4349-6851143973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5158FA-B2D5-6961-31BF-A15081B7F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EA412A-8CA0-EC9D-566F-81B737A27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19397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93D365-EE4B-A041-A64F-869BF943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5F6059-68C1-D1F6-C104-B6B3D9F2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44203F-EA8D-05BB-C34E-6D1AC0336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EB1D5F-00E2-C552-0012-2F85743567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3D7D231-BA03-CF88-CEE2-515F1A7F37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555C0E-2837-F2D1-9B58-CC8D730951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8DFFA9-899B-F60A-E329-CED962A14B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FC2800-470C-7CBF-F01E-C7CF16755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65236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1FCE3D-3338-ECDA-33E6-172E9E75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4029DC-2774-1219-1653-D04476F0E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7844CE-6039-7DF8-1522-8EA31614B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024155-4FD4-3AB4-E437-95DB753226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0C81BB7-99D6-FCFA-E5DA-D61AFD3B75B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AB428E-5376-CC95-F9F2-EE346CD158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4D6AB2-5C81-017D-EF84-403DD53EAF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9867324-3C02-A3F8-49D9-100B58201F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006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19052B-0722-A2FF-B123-1A2DD2C0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3CCCBD-00BC-14E3-FFD8-F48546862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C1486C-5FF8-DAAB-DF79-57DBD7C4E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932920-DC13-7526-2687-AEF9A2CBD1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1E6304F-2866-3D63-6A1B-268AF3361E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0E9716-7847-7F36-955A-1B21CB5D77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0E058D8-7F74-EA27-E5B4-31AFC7DF98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3F19C9-E6FC-0552-FF48-C04C7DC753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44280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063E2-CF13-2C82-85D1-F5008B4C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0CDCACF-4166-E6EF-770F-88B78BB2B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7135E1-5C52-1CBB-A13A-A349259CC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C7CA95-185A-B7F4-23F5-A7CC48C375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4FDBC15-D7E9-4451-71E8-47DB92CCF1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8AE058-BA49-02BF-750D-493DBC732C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682A9D-5AF7-5E4B-F9BD-551C59A709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B09DAC-39C8-FC7B-2592-90CB4C415A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63281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A6BFF-88D2-7957-3730-231B316D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A232A5-EDB3-EAD5-807F-FDD066F26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3613F1-5C3A-90FA-B59C-FFE2627CF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A6E88D-87F1-9382-4CC9-C23DBC6150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B26D5B4-3866-B555-28E7-F0B8C76AA89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4B6D4F-61E2-4D30-3CE8-492B4CEF8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7A7DD3-070A-9C6A-F919-4BDA3D195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96319E-CE4F-482C-7096-09C837132C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51886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732F9-37B0-FF4E-551B-05FCA5E4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0E4473-3B82-7512-014B-FF4456AC6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887E59-64C4-0FDA-B463-B1AA53B90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C9D8B5-9745-8885-2F9B-32C1EA6C8C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5387196-EAFA-099E-43C8-DE89FABE36A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26D58B-15E3-1DCC-3AD1-CAD67800EC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EAEAAC-C868-25C6-332B-F4CB43C236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753505-382D-BD0F-8B91-03B0ED4D58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21700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57D966FE-01D3-DDD6-140B-BAC69492C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7EE8F31-11EB-1BD6-903F-C1A18969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2C6AC2-A187-EF0A-2DC4-CF9EF526C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1E3BD21-4C64-1A87-0952-C69276523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13949644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3EE477-4C64-B690-4209-DE9020C1B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4E54BB-363C-C4F7-6ABD-66009302C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8D83E5-1E02-3668-1D8E-142F75863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526F57-6585-22A6-36B4-614430179D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657433-3A06-BAF8-8629-31923A5F4C7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E7BC0D-1166-8D5F-230B-10796C7B57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7A1184C-664F-0ADC-FD89-008ECED435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42D5B9-CF12-F3F0-0F8C-7B7865325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87823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7C2C1-64C2-955D-C16F-3E681C4D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898113-BDB4-8280-3807-0132B615D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55DB43-DB21-7EE8-FED7-FBB4A3251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C4C244-311D-C698-1E0C-6DA9B917E6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19C0E82-6334-8562-6A57-F2686669B2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A2B49E-0D8F-A693-E369-0D3CD637C6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C5EE9E-FCD4-15DC-F83A-0222868FEE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C5C9AA5-5CD4-005E-9070-808E46F6C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21069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DBBAC7-6688-543C-E3A6-569D82E1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77416E-1C44-B96F-98BD-CB91F1CE4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E97B0-1DF5-4134-2E9F-FD4347A28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AB50BF-6935-CC55-A09E-EB47A4B593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C1918B-A083-CFFF-1113-08DEFCCA1D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D7456F-90CA-2E13-6992-6D8CCFE638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2F81C5-6C82-D090-26FF-8C788D362A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C8F6812-5F1B-F745-DF2B-8D305E0983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01259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8D893-E948-DCF8-570E-DA2C13B3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3EDBA6-E7BE-EBCC-FBDF-E4DEFBDCD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BB9285-57A5-82E3-E33E-4AC755E7A9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27C657-D901-C3EF-DC74-4E8FB68097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AA01887-83F5-560D-7D70-25195E1A81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4205EA-2CCA-10A3-B250-14A9BB5BAC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590EB3B-3CD9-40F3-49F0-97A89E9EB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0C7E47-1882-13E0-4999-FD85DF592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571775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E05D4-D901-163E-CBA4-207EB21C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B6DC2B-3654-A9DF-A7DE-B98BF0548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CCE461-16F3-5745-8363-A5AB68E39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1718E1-C738-8337-C00A-895D47B228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749EF4-3FBC-7EBB-F06D-02968F31F04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6D15A96-D32E-5CBC-BA0B-BF3F297CAB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23E20E-C001-F664-1AE0-1CBF44FD69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470764-41DA-8412-7F96-37D139CBCB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35557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CBF93-6538-F9F1-E47F-61023AF5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E50009-C8C9-EBEC-6D80-8CD9FB778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079C31-F6FF-ACD8-5468-8D7104239E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9A7870-4EA5-A62C-1411-C0E36BF501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22BA4B4-B0F4-AC28-7FA5-09971393C1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F861A95-C6F3-5153-7BC6-57A8AFB25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0B8AA14-098C-970E-9062-0763D33779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B21B4B-E229-7BBC-1813-5489EECE34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002511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</TotalTime>
  <Words>3925</Words>
  <Application>Microsoft Office PowerPoint</Application>
  <PresentationFormat>Bredbild</PresentationFormat>
  <Paragraphs>1117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3</cp:revision>
  <dcterms:created xsi:type="dcterms:W3CDTF">2023-10-19T07:14:51Z</dcterms:created>
  <dcterms:modified xsi:type="dcterms:W3CDTF">2023-10-25T12:41:26Z</dcterms:modified>
</cp:coreProperties>
</file>