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300" y="10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2023-07-24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85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429065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2023-07-24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image" Target="../media/image248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image" Target="../media/image252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emf"/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emf"/><Relationship Id="rId2" Type="http://schemas.openxmlformats.org/officeDocument/2006/relationships/image" Target="../media/image347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emf"/><Relationship Id="rId2" Type="http://schemas.openxmlformats.org/officeDocument/2006/relationships/image" Target="../media/image349.emf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emf"/><Relationship Id="rId2" Type="http://schemas.openxmlformats.org/officeDocument/2006/relationships/image" Target="../media/image351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emf"/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emf"/><Relationship Id="rId2" Type="http://schemas.openxmlformats.org/officeDocument/2006/relationships/image" Target="../media/image359.emf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emf"/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emf"/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5.emf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emf"/><Relationship Id="rId2" Type="http://schemas.openxmlformats.org/officeDocument/2006/relationships/image" Target="../media/image36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F800058D-D94D-1ADD-B5DF-9955679379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CD5C5BC-778D-AB7F-6BC7-1A16AEC3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C162C3-5468-DDFB-739F-B8B46D96D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39A503A-D459-1892-0D65-778C08538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Diagrambilaga - Konjunkturbarometern</a:t>
            </a:r>
          </a:p>
        </p:txBody>
      </p:sp>
    </p:spTree>
    <p:extLst>
      <p:ext uri="{BB962C8B-B14F-4D97-AF65-F5344CB8AC3E}">
        <p14:creationId xmlns:p14="http://schemas.microsoft.com/office/powerpoint/2010/main" val="27329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6BE205-0443-9D04-5CC0-7CC648A4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53CD7AE-AB90-0D55-211B-058A2D003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BB1B71-9D0B-AC89-5594-41AB4A4046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0CD7C9-BE82-5867-347B-5D212D4316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E7BEBB3-A3B1-06FA-3F2B-C2643736B7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861CD3-DF36-DEDB-8913-3191D31D0E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C71F8C8-A283-7193-F9D0-136748382C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1A9966-5CDA-727B-0C78-E0D9CC070A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224346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CB9D11-72C4-16AC-03C7-3391CCA6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99ED8A6-8916-C6F0-C02C-89BA2859D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2E9ABD-ACC5-B004-2ED8-8683A8FB90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33681F-83E4-12ED-E9AE-9526963C7E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133A9E7-EBCD-900B-EFA7-A980F06B6C9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62DD0A6-BEAC-C842-FC81-25C6EEF70C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269CB2-E516-972C-C045-5518DFB32B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958BB3-F007-ACBB-A41D-2F36A78427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764111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4EA1B1-7494-DFBC-45C3-657629F63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A568DE2-DD2D-C349-64B3-5BA702031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29FE4E-B77A-3005-C079-D50F4F607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47C874-1F6D-3505-40C7-CFE7612545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D67AE3B-E5F5-C603-8036-ED3342C67C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AB48B83-FDF8-9466-E5F5-1A2D61AC80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543C06-7B11-B6F6-A20F-55C3859078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6FAF28-3F49-5C34-31B2-997CBBFA37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318905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1138C5-0A8C-529B-097D-40E66530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8D58F08-BDD2-160A-385F-8D45B7FC4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87FEE9-217C-4765-E647-CF718F4BF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84CBCB-ED72-1208-9E92-E21EC356EA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F0EC32A-EB2F-0802-E6F6-12065013E10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A9B88D-0227-367F-4139-68156D15E7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528064C-88A4-6FE8-1ED9-39FD68984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1340215-DC71-EA4E-06D1-2217BEA78A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27569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383BE-0BC0-4900-19F8-3015529B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358558-DB4B-6BE4-06D0-C6256FEC8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C87606-7DD4-6DFF-831D-64391EE219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6B8F4D-967D-EEBD-3AFB-E3AEC8C590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54DEC16-BBEF-6D85-CEC3-D8A2A3DB581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AC3396-D0CA-AAE5-63DA-87CB8E976D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E47161C-E078-BAC4-3D7E-4A160C95AA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5C2D880-E999-0FE6-D67F-92455B0147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019690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EEC4E0-8CE1-536C-8CE3-37CBA7336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04B1BD3-3533-65AD-C72F-2DACA332A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C3E23B-C882-FE97-3897-CD16AE6DDB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A1A62A-CF6E-8607-3491-2B48BDD4D7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556A0F0-8D73-9DC6-C063-D7035AC1CC7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78CB83E-8A85-7B8F-3FDF-4BE60A8805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A54AAC-361C-A4D8-71AE-590900FB3A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807A54-4A87-D6C9-F75C-CF5A461E1B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50849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2915F6-8ACC-E167-118C-8F4DEDC4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373E8FC-C13C-0566-C3B7-FAA154A7E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CB6052-FA18-44F7-1423-DFB4EC0C6C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23148C-5F62-10E7-80AB-4B6D22F6E1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1EA9322-0FF3-CCDB-6D02-44B4716CF91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0E56A38-CCBF-D16C-D004-E2D742A642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580064-5A2E-9554-F96D-54753C51E5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F44033-B5EE-8A33-FFF9-7FCD67CE1D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57851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4D193F-5424-B5F2-8B7D-3E3C7A83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8653CEA-05D4-D276-4761-404383B28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4EF267-0046-5258-1222-9E0C23EE07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61A507-BA45-F9F4-1764-B366C17D4A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B695FFE-F88B-5A2C-B0E5-FEA632F0101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00D04A-4A8C-2A61-2C2C-52B038FFAE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B69D71E-4CC1-30D4-36D3-E28D5BACB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B16B590-1180-EA65-1190-50895F4F67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87825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EE2400-6669-A4FB-15F3-D6FEC338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FF894B4-6181-B9C6-FC15-A27FE4532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C77A3F-E014-3B55-15F2-705E7F27BB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0A4BB0-F5FF-C05C-D6A1-10076FF71F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147A2E-2BBA-C0FF-4474-03B1E01840E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D6032F2-EE9B-F6BF-D328-8D9DF66A9B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90ADCF-8D00-7E90-FBBF-221C872B1C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D23CF41-0E5C-C2E5-CBEA-F254CDE166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265470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BADA1B-F776-345D-E3A0-6E668192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96EB47-FF75-CD7A-04D7-4F4BAC362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84C1D9-7DE1-D79C-1FAA-BD0BABF9E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99F4AF-9900-2E65-FAB9-AAFD7890E6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7E47E61-74AF-5D6C-C7AB-4B03E345FC2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E3BB7AB-FCCC-91A0-CAC4-04EABE53FC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595C9A-1A32-D8A5-C173-78B4D5FB42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65F848-452C-3C52-755F-C62D55AF7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37286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25E3BA-5CB3-BA5E-CD56-7AA12D5A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B24DD3A-8C4E-0F88-BF7F-3D1CDDB6F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2249C1-D150-9512-9DCF-52D8460C8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C22DD1-EE75-65CF-518D-31500DD7FC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139146-30ED-FEDE-7A6E-ED2764CF4FF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8A7846E-A66D-5649-3770-3624283B6E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D9F588-229E-B978-37D4-00E6D13D2F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E884A18-33BE-89C1-2BD0-F9B33A3936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3542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439534-95B5-9F1C-20E4-BD8A5CEF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CD8810-B07A-461C-244D-BC5C5F622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0EC023-70F4-287D-C426-5C5C76050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4CF9E9-0A6F-1290-35CB-7A8168C434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1FB980-4233-A97A-2A06-3E6B394411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FECEF5-3BBE-270A-977F-45BA023A84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D3E30E-73C3-439B-15CC-4BC0800124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2754A3D-AD1A-C697-D0E4-510D37D2AB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992728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4E34F53F-7FE7-4926-1856-3BF07A7BE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2421283-DADB-1A72-828D-482B4118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203FC3-AE85-4B7A-BF0D-94E84709F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42CF53-316F-D7B3-19F7-E1D6101605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37568314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0A4C7-7993-C541-BE45-4B86028C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0DD19BF-4CA3-EEBC-DE47-E732CC31D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098947-4E8A-728D-A53D-B9D24E39D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6FF9BA-E809-5ABA-58D3-9DA7FF15B4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9CEA4FA-FB65-55EB-6A61-E1D661C11EB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60E40C-1547-4932-DFEA-94952D9D42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4B739E-1BC9-F694-0FA5-1731817A7B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E14C422-6178-FBE6-F87F-80B7066949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454678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FB88D4-31E2-9B2E-6BBE-4E9042AE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5909DC6-5E0D-2DD8-4724-696791649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BE0FF9-7BCA-AB47-0EBC-655B74EA7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3FC734-5DD3-6DB7-C138-E6777B23DD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4FF8567-10EA-3408-08B2-4D1BF43D39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244429-6399-9D8B-88AD-E2C8F99EB3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7C0EA14-A9EE-C4FE-8DA3-7F4012DDC9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2D4E29C-6358-AAD2-3EC7-8851CC2FCF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975163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A6B4A-97E2-514B-12DC-FB7D750F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F5F5AEC-2E15-8DE2-F4F6-9603CF84E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9E6034-2A20-BFAC-605F-C15996D49A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5C2B98-2D87-3228-9429-08DA68AEDC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09DCE36-3041-F1F5-0695-F4DF5A12FB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C16A2B-7994-94D6-1C18-90551E63B0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5B8389-6A19-365A-D531-2509BC889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3418060-E3D8-0C6B-E06A-481A4737C3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8939282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7973B7-70FC-D6B7-6931-B0D9B3B5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C1AB53E-8399-08C9-D126-C21BEABB6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85DA63-323E-D805-E092-86414F90F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B2A50D-70D2-352A-E74A-B6929F3F66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A06EBC1-C8D0-F80B-3677-35BF38C60BD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CA12779-8F41-4E7B-9CF2-D6119510FF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E94EE1-2DC5-3F30-B8A5-2317AA4FEC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645E0B-211F-890B-46C5-DBB8588B91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07012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14F77D-733E-9470-D333-029129E5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5F778A6-575C-DD5E-8C78-5ABCB0AD7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5D6CFF-D232-975C-0D2B-7A9FA0E62C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DA3611-60BC-1567-FB8A-69B2665888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CDDFD42-CCFB-7216-2FE0-CEEBCB367AA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CF57B2A-8D80-A17A-06E2-275B2016DA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5D2741-64D3-4B86-F51B-4DB61FD3EB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A9CEE0-9B6A-A7F3-9F50-A2E440265E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82366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80C422-D691-54E4-DF66-BD92CB53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D3DDEB1-6F90-F2A7-C759-BA4B74DAF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4687F5-D8E0-E3F0-5EED-AA2B5CFB5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97146F-508B-9731-23C4-8E3282FDF2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656DBF-4F13-2D90-E427-B375F352FCC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20061D-D77A-5039-9595-9D26C56DD0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0360C9-AD91-6C4A-EAEC-8F01CBC5F2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35D9D56-0F7F-936C-17E0-CBBF6AB6B7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9395001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545004-0C13-191B-149C-7AB5F66D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C8B15E6-6663-D3C6-AA95-6DED639F5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BE60F4-E6E6-F68F-2544-8C26EF8DE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F7A7AD-BEEF-63C9-3F4D-7A0462CDBC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FB2F4F3-99A4-BEBC-ECB0-B356F58F53C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0586CB3-65D2-99FE-C106-CAA56D3A0E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3DD38F-6DB3-7309-2709-52CA995471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1EBD483-80D7-1ED0-5639-72ED34A2EB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495723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486715-4C7C-D6D5-070D-0E15D1B5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83A727F-690F-9C1D-0F32-17B8D1C8C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F06F89-E57D-55E5-5697-D90DEF5EB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D26BD2-A64A-3E2B-530C-C7338B7C3C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375CEA2-1ABF-4A0B-AC91-DC4AADED88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0795B1E-8320-59DE-8378-488CADC550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9EB261E-04F9-C18F-F178-B67F107C1E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E17463-08B7-D1F7-2776-87FA909CCF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4860255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EACFBA-C677-064B-32ED-4B721F7E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233AD8E-8CA2-A465-E14A-494A0E469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BDC966-3E71-6302-6E26-951AAD488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767938-F2CE-7046-C0D8-52CEC01D22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C563FEF-B813-6B14-D316-95A2AD2F487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5A3F030-7CC0-5819-0F69-A37EFEC242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8B7364-1976-6E5A-A8EC-03DECF7BA7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2E36036-0346-AE18-E5F5-7CA52B0CC5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512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5C9732DF-8DDF-1779-BA50-0E5F7CC82D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EDF235C-FA7F-8226-88B7-DB65BD63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7AEAF0-E458-A87B-ACBE-7F15DB466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B40EA40-DA4C-DCA2-BF3A-7CDD53ED3D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282417352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06CD59-10E3-4AE1-81C6-CA2576C4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45C45DA-C80C-AB66-5150-5ECEE4610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6E3FB8-F31F-7385-155F-7CA0B56DC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F91FD7-3E45-8963-E474-7952CBAE84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8FAF06-1720-CBD0-7816-218598CE8E5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11EFBC2-9203-D6D5-2F4C-1A002BF33B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BCCD272-A254-8D05-AAC8-EBD368740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0CC2D3-41EB-D06B-AFDB-A5904D8580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3327904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2F2876-B53D-E431-D4E6-FFF613BF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D7C09ED-5E0C-FBD6-3219-03C310F7F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D490BE-6D48-C59A-F4CD-783C618E2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C5DC24-C2CC-15B0-4FE0-F335C09F8E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0B622B9-3DE3-5C07-AE2C-72BAA83AC4E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EC87983-4809-30A3-B410-F79ADE545B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B4EAD7F-8565-9A32-012E-2FA24F0055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797D59D-75D4-E7E2-E8F3-4DCBD5E4F7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383808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E34DD9-36A7-E8FD-0EC5-97ED4303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06B4BF-79C6-9CF4-F5E4-17744615B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B32054-21D0-8A9E-BE14-4FE648CBF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F4678F-7662-AFCA-CB1A-331AC3FB89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6BA8751-E9BE-217B-3366-476D3AD9F52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50FE76-122A-4158-0603-F8B77295E4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426F6D-77B6-7756-25B7-1E2D292C80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2514428-CB42-6B0E-5F76-5D7B85CDD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1951830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7934EC-4E27-EE67-1902-30C222F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63D3A73-72BF-E9BD-3275-A038DAB12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317D7B-986B-FCBC-2C62-7C794DF3A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F9F5F0-FEDF-B0A2-1D84-3F733BBE8F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D09BE49-C44A-EE34-1875-C2750EBC91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E7AD8F-1059-F3C9-A451-51F10EE1E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4641E24-139F-3916-3AEB-A3612B0055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2CC502-8791-9920-E69B-CD003286A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255316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9DD99F-AB6E-8051-4CDF-514DC149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1CC08A6-B047-C3D9-30DB-A71CE27C5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9D7DFB-9D5D-95D5-57D0-2923B94A87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C4C699-6284-2BD6-2A67-6286AE8986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E9176CE-FB39-AB92-1423-2135C3CC9DE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9E47644-3837-8544-8954-FB1A35BFE6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CD5C3F-9319-1919-21B5-248064854B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ADE654-AC4B-94A3-AD40-86D7272611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5684764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78DFA8-4653-B0D3-E565-4FF7F4DC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5E4DC90-FC0A-2FB6-833E-BCEDD9A49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8B8E91-F1BD-12B0-718B-2513B3D31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F8CDBD-CF90-0D9B-10D9-456777794E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BEACBD-CD11-4830-139E-2BC5DF094D2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77B28E-C1A1-9F9A-5C66-7C0A56864D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B3DBD39-3C2E-9237-C9B2-CA59E19D5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1B9D09B-31B7-073E-C24D-2E7C5B301B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6733439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91CC00-213D-7F44-020F-D648B11D4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2FF703A-EE43-AFA6-90EC-29DF39FA0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7A9174-F6B9-3E0E-AAF3-2BA54D6716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C7B62B-DE08-2B00-B3D9-F013DD3A95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75BD41-EACF-11AB-4535-C4CF1E6FA58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ACF1549-7D46-E039-0A7D-08F304E2EA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889273-E4DE-AF4C-3C00-ECC5F70737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497CA9F-208B-C198-ECDE-55B54ED94B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9487250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C78AB8-350C-22B6-100E-B4C0985B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0FE361-B29F-1D52-4ADF-AE76875F5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73F038-672B-E4A8-4926-D4435FC1F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64A415-5205-EDED-2395-1C4113100E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D1D73CF-5C79-D6DF-323B-723BA54162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1023F50-4D79-5595-61BA-5ADF49C49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7BC908-50EB-BAAF-76CF-470D68CBE4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2CC87E6-AFE9-B481-AA86-C984F2EB60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266485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569B4A-7944-83DE-FF9A-E08D476D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9C4B12F-7403-2ACE-0549-BEF1B78B5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FFBCB1-5005-8D72-E6BA-A6E2C36C7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72E2C7-76F4-739B-B1E9-62D318457C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F0506A9-3E52-3DBD-4AA3-DB6161F49F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A6D51A-2385-F7BA-F7F2-24F0AC4671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CD9D26-36BD-5B4D-203D-C8507B24FC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87831E5-C532-7523-A5F4-0AD5234FE6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572290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E0585C-F171-DF28-5BA2-281743BD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886316-5252-3BA1-A5A6-B05F4F354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B796A1-B708-23E0-91FF-1C4A571F3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1962BF-1666-4DDB-A5F2-41B48791E6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3DC4465-578C-4FB4-EB6B-34E26AB7BB5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28A984-932F-1E0B-67EC-594FD739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EC0BBE-68BE-590C-149F-98EBE3DFE1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8B53EDC-482D-033F-5F8C-2EAB344CEA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238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A617B8-8907-9B6A-9EAB-3A02425A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2021591-1450-B2F7-16DF-AC2F73CAE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27F309-D8FE-B37D-3247-1E07752E2A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2DAF56-83C2-69E1-140C-540B0AFD42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82751AD-6903-4709-0F72-BB91625B48B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B45A38-355A-E343-52C7-D95408BBEE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68E9052-3FD4-80EB-A0FF-9189C34685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301927F-7985-1632-A918-B8091D6C09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7585552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D634D0-A34A-A742-1F91-C3C24A29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36780B0-D3CC-6844-5E35-5AB68DE1C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ED7E3A-646C-0A71-4A9A-248806A95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789711-C1CA-AC45-C0DF-ECF7D0DFAD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3397913-F431-07C0-4589-B38877D913E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1881CDA-665F-517A-7C08-D35140451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FF66FFD-40B3-24A0-86F9-D9571EEE35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8394427-90E9-2664-28AA-71C3FA0EB4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518468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A9DF1C-674E-2AD5-223D-E0C20AC1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2D3DC0B-2DE2-B18F-62FD-1EA930B12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BCB6CF-47F2-5AC8-939E-CEF1CE7D3B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21BEDB-9786-C3ED-A9BA-B45BB99EF3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4CD920-BE41-341D-2A00-CE5F3F7B0AD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B0A9851-7F88-EC3F-2C12-F8F45F6009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697838D-340C-66C8-5CCF-1D52BDDF2C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EC54FB7-46CB-3E61-095A-468D00BB8F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4599257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6493BC-B1A9-10FF-84DE-551939D8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2497A0-880B-244F-2C6C-3F7A40B91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727524-28F4-B6CD-19D8-31C69B966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791DB8-484F-40EB-2487-59E3ECA12E5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A0569DB-26A8-BEB8-0899-79779439A1A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7B8256A-EAAF-0A0A-6AC0-4E3F0BB8DA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F7507B8-0115-E4A2-9D1E-9422B782A5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3E4D8A-0F83-2088-3461-C80F1A538B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455811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C1A970-3D2D-5D3E-BBD4-4DF1381C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3F55D0-6F43-9CC7-B302-15545D0D9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9A075C-D948-19E0-8210-C43375B33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4F0C33-7A49-72D5-22D3-2C4B3D88F1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F982B9-C8FA-C10B-5DAC-60C2D69BF70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971465-5828-5B6B-EC45-21675CA060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1438A18-D6D6-DCFB-3CFA-ADF5601E3C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192594A-E574-4881-B240-28444325B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6138466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432BA6-4D6E-1595-E910-5A68BDCE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B131680-5B9A-7F0A-D4DB-D6B62691F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E6C5C6-A84F-DF2E-D343-E92F6E299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4DF951-1F7D-E445-3707-E189386FDE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160253-281E-1661-3B4F-06FA0A58873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D02CD16-8005-282F-0296-873F301D62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26D64B0-3FD2-E2C6-0D8A-911EC1CA05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DDF7814-106F-0311-2C3D-23A164FF7E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7862444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C83F7C-6365-4694-1F46-73BF752F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9CA3F0D-741C-C00F-31D6-D54AC3FB0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BA35AD-6EF7-343F-A84A-9AB0B6FE53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BC0D57-8710-0443-E028-B25693FF3C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010A49-8E63-5F2E-0EFD-1CBF84152E4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43C431A-60A3-39D2-42AD-F8AFF27823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E4C6C3-AE38-309A-7F65-BB55CCBC65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67EE9B9-9C95-421D-8214-3C3AF4A6B4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1843782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84142829-9C52-67D1-BDAC-1EFECE432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5E17ABE-E8A6-41B2-44BB-2F8F34D6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788C29-4D2B-FBCE-A694-2808959C9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847320B-8B54-62E5-FCDC-B2E5714D90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7787941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00A4E9-9A5A-0969-B5ED-D2C16C24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6C6DCB1-CE05-2E77-36C9-C6725A558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8F914A-0384-0D64-4C0E-6F7DFE967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25F117-95C4-A90D-CCC9-B0E1C2950C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71F0BE-040A-49D4-6940-3BFBCD814B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E7CB17-0497-07ED-80BF-31BAC39F81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A498EAA-4C3F-BB24-F88E-A8A18481A8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EF5878-F83C-E024-41A4-97E9F84C5A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7485534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A842C7-2D94-EF10-7A7C-C4394EB7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1F8915C-64B8-36A9-C4B8-FFE48850F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BEC6F2-15D4-B420-3AC8-05E18A092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29D807A-4AE5-52AD-84FB-B6369F19BF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13A4A5F-DC50-FFEF-EE1A-539048ADF5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3E020AA-26E1-E1A0-3AAE-0506706237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EBD3A9F-E672-A997-AE48-B70D61569C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AC15B13-AE54-9214-4A93-3A65076FA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3446476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B36F1B-CE48-B766-F485-CDBE5463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524EBA1-5518-CD2D-F843-25E707645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B7E417-0EF6-5410-99D1-0DD143F73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575F63-FAF0-C46F-E133-0EA157A4BA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D9D0C6F-C941-A46B-0785-0C83FED7C50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9F2E0C-DFEB-A8FD-87C4-C69878B2A1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BB1813-F6FE-4E98-B573-C23408CB33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0B3CBB-63BB-B329-605C-25FED3C312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372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9F16FD-42E3-EDAF-CC48-F55223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74CA0CF-B4CC-03BF-6DC8-92978265F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B6E16E-074C-FBA5-A194-0CBC848577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170800-B6A7-849F-B407-8F5E55EEBC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19E4D3-CB48-BB70-8B4C-7ED300E3CF5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5608B54-C25D-0C4B-2D16-BB4651D1FE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Labour Hoarding 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382C9C-F831-69C2-0585-A652E59D69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E406A4-AD6C-7B8C-C36E-513D87FA09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975495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979583-695B-20C2-E851-CD09F8D1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19AB98-B135-329B-815B-2D7D0D695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24000"/>
            <a:ext cx="5400000" cy="490189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7001EA-53C3-7548-1CE6-FC6972B44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1013EB-7F5C-7639-402C-727CBB7EA8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F53304-580F-0081-BA13-7683792C38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0CDBD0-88A2-23E0-CE14-15BB6804C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DC691E-478B-6C2B-800D-0134619179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E4F8838-B8D6-9A1C-C616-40E691F25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4833546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40F5C-D1CA-9B94-D2A1-F46A5800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F23A5C-7BFB-16B6-F195-2C64A3886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4860C0-F3E0-E395-2F7E-04E0328D05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3FFAC8-C3E8-78F8-B47A-65EA9584A2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77BA8B6-AA5D-8B8E-9412-B74DBD3C5C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17B5AA9-69BF-A99F-2162-010C499B0D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398EAF6-D03D-10E9-9A81-F93CEFC282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F1F34E-A483-B02B-260C-8ED929E1F4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7580513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2C8F65-DAB4-96CA-953D-0FA14293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252E33-6671-F866-360B-9E1AC38D9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905B99-19F8-E311-72EE-BEEA7EBAA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CDBC8E-2359-F830-E365-9BE7F5CABC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C5BA982-BCD9-3FA2-87C3-6DEE50C0A08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168EF4-4D59-19B9-4275-B5AEA53BBA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E1F2B91-0447-E229-1A1B-784DE470D8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5BEBAC-5655-8454-1670-A716B577E7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3694229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5981A0-E159-2618-15A9-BF0106B3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538A119-B041-620B-BD48-02654767B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764BEC-B19B-A742-91BE-CC5EE14D90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1F411A-A54E-6758-0C59-29394620AC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7325536-C27D-6BD0-1A0A-4A5A6241BC6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5922DA-4606-034D-3E0B-9D2178F716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A05FD7-D38C-6749-B2A3-6A67E00608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A2889D-EEC1-7052-B46E-BF78242059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4419612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35361F-E27B-BC35-380D-A8602D47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A089B15-0633-79A2-19A7-BF05E19C8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438D81-C4CA-1C4E-2D26-F3F9B16C4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9FC8CC-4A13-711D-D6DE-A8D24A5DE9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7F5471D-A90E-A52D-E7DE-AC36AE7B56E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41838AB-3184-DE3A-1EA1-22B1B64E4A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5EBAA9A-C8F9-DA5E-82AB-B9714E9236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C010C1-3186-3234-74C9-9741A8624E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363326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159411-7105-BC59-1EBB-85875535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DF10957-6D2D-D748-575D-FA306949C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3DABE6-4787-97B9-BA39-34519AE8B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814A47-3D5B-B9FC-F5EC-2417DFB2AC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C626D3E-39DC-1CDF-9671-20B7733487C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D381C1-98E3-9759-F5BF-508520F8C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B1AAAA2-6572-AD73-4F9F-FC44A85B5F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90CDF4-FC89-8911-258F-B3D442FD37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1935269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0318D-48DC-BB52-E306-AE8D4430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DA136C-3ECA-6BF1-2ABA-D3CAEB252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E987F0-1157-0F17-CBC2-C1DD8FDAB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AC64C8-31E3-C4AB-AB14-1262AED2AA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CD15386-B823-E438-A904-5D0BB6CA79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1487ACA-C738-C74C-C91B-35F55034B2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D4D13DE-2854-F185-442B-9896736BD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53FA134-E56E-8171-B6AB-A2749FADDF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639832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11C226-90AD-29F1-D278-EE9EA578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F5887A9-392F-CAF1-E17F-5E6ADC963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38EE46-7A25-3B14-2874-88982AE70A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0C37F7-A407-4A8B-FFA3-D28E2A6FAE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2C1E90-D736-E6AE-A082-4F6FE19F070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B699B29-D26C-E6B2-6CDB-18DA835F6B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6766D7-0832-ADA0-21A7-AEF8E6182F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C3F499-6C4A-28BA-84BF-756DF75DD9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798210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9FDF2A-CC24-5237-1537-8ACA7D8C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9EE47D-1729-66AD-0D46-E519BA23E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5D28E7-916E-8A24-52F2-0C1EA1B57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F4B0CA-515F-15FD-5441-F69BC23FE2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CA49248-5248-0BC0-B44A-8E2A2432B40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0E7098-AE71-537A-3A7C-32F4393BC5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F0AE5E9-4888-F712-6593-44F665908C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5C01BFE-7C56-9FAF-74DC-16CF077B90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9256866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7D602-49A4-874F-8C53-8DE5E21B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8166D7-8756-40F0-7449-053F59E25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6CC301-2066-5878-8930-E5CF0A29D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BEBC5B-1B70-42D1-2663-00BCACDDE9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475C236-3558-383A-E0C6-9609D8E2ED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1B1722-58F6-03B6-5821-6A04A45CF2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2F23A7D-F322-9692-420A-C07417CFA2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6853FEA-E610-A7A7-A028-8B7C1E70F6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6980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2FB602-BFDF-5ED6-6CA9-CB351B49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46B5397-0423-FCBD-F531-465837065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CCA5C6-E13E-41DA-FD40-1336090DC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D6799E-77D6-ECBA-3788-9C2DCE6060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FB6CCA9-62A9-8384-025A-61090D3BD0E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877CDE-BEBD-0535-FD5A-F823971D16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B15D06-1677-590C-65D3-AB6F2AE8B8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1901381-B4A2-879B-974E-C03292DE2D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6786350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65C924-9E0E-9F81-8C6F-17CD455B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5727D7-809C-1DC8-EC52-8B7F5DFBE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65706B-CC18-E12E-CFEC-B9B36A940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4BD796-BCD5-725B-108E-A37CECBA67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AA95F6D-80CF-AF21-1AF8-D76F06D2689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19A65FF-C931-E79E-0B06-4865F55E1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9F62A1-346A-0722-39B4-864C2B95AF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1130FDA-F377-C415-C1CD-DDC781C3BA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94339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2F422-0178-2D20-ACE7-89D0E7EFE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43C4450-1B49-7B3E-4A28-ED4A51CEA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6DCFFE-248A-8E13-E413-5B9534AD6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D666A1-96C5-F476-18ED-FE331A5919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1A9B362-CE89-9F9C-359F-5174F32F9A7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C86243-9637-3AF7-EFC3-3E204ABE4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8F79101-DF91-6F96-DD23-C63FC19C48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E500E9-B692-A5A1-BD5B-0778D9EF6F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467855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CFB5E-F7C2-52A1-3AA9-F9E4F11C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40E6603-490F-D0D6-9ABB-32B8324F6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C6BF32-14E8-78D7-9520-F4FB9312D5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3A9B33-7F36-E7B4-5A86-079018AA12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B0EFAA-957C-D06F-3D9D-8F81ED951B7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E66CD5-5CB4-4F8B-8CF0-85F6FF1489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B3FD92D-4116-4BE0-0F82-BE2C5FAC0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F92795F-0806-2CCD-2133-85BF8F47F1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7738974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60231-6D15-52C6-97A9-D063F570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D0635D-9C69-F28B-B604-DD515C58E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EBED63-4E95-8A8F-BE8F-087BB9A3FD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0BBF63-701E-A8CA-5CF4-93E9E352F7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BCF4556-7867-896E-110A-0297FDBDDAA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8F6E3A-12BF-4541-7AA4-EF181BEC39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F92C6C-1301-07DA-7CC1-95399C9926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F0CF0D-87D7-9401-4C8F-DD856A3DF7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276770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E5831E-17C3-967D-E87E-BE3ECDD7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221DC08-C27A-81A2-65BE-DE22E3C85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7107CB-C66E-D5B9-B992-51701688A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4A59EC-1660-F625-F56F-827B7EE889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8D874E1-BD71-E741-C5FC-E2198EFD9D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4638334-EF9C-E72C-4259-1C984A0496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99E8B1-8292-5EA1-FB55-A4D86EB7ED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A6E657-59D0-7744-43F9-1EDA702829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712770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985EC8-ECB7-5185-5680-8FAE9195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8BED9F8-179E-43C4-F332-D8F789FE4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795B55-63CC-54D9-18C1-175745D055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85CED7-8FC4-6372-71ED-14BE61B622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DBFDC18-0973-F4EC-5EF6-7E1CBD700EA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03E0C3-66F0-3171-A48E-3EF18CB9F2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0CAA2C-1B48-86D7-2B46-350BFAA906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CDB9E3-3B92-08B2-35E1-FB2E1C95D3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842826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96ADC7-3CDD-612D-7BE2-36B47818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CB19FD5-E18A-E5E4-E7ED-F26A57BC9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10B539-B728-202F-7E0C-32F2DD800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202CD4-6FA0-D4B5-89F9-EE7E926981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753E8EC-5A75-E431-A79D-5B6360A80BC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64B49A7-CE0F-8B6C-5E1D-EB867717F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2F6AD12-953E-5499-5853-2E312E114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600CA4A-7B82-45D1-B881-7D87658F65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7927596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64E97F-0F34-32B8-C3E8-37CD446E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46F945B-F452-F474-4930-4779A5AFF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C6DF9E-89A3-A480-CC08-69604E42B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0D87DB-E437-5135-E318-6751A74761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B336E43-1807-A74B-1E7F-8FFC7716A48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5DE4228-855C-FB86-0ACF-82DB1E677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AC426B8-82D7-D3CB-C64F-5199DE91BA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97B61B3-2F3B-9537-F720-C4470437B1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6654623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BE64C1-7E50-A769-C343-9F4F6344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C7B7537-0416-F4EB-D882-66E0D750C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36F5B3-BB58-FBB9-5A50-18345A91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7CD11B-ED1C-4BBA-9C54-A799209CF6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EF44F3F-89CD-2C0F-AB66-14BEE430E6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ADEFFA-B768-4CFE-FE96-598AD8F9B8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C49E1F1-7654-0A48-9C0B-E7388DC63C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FE66D0-5276-89F9-4236-51CD4DEA1F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7430387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1FB162-58D1-1711-6834-1B1955172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56443C-546E-8FC8-F669-70C794F90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9C50D1-E4E2-0E27-4F1E-4E19A7594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CA07821-F883-12BA-F1C8-0F509A37B5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8D33222-0983-9E92-5AE6-8EFEFEEDC66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DBB8AA9-733B-A6C9-864F-DC787BF016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A1C2B9F-02A3-7CD2-814C-1CC1DB839A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618081-62FF-84E3-C3C6-AE942C9BA1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5634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04324F-CBDE-6CCA-9EDA-911F402D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2A7D5DA-9CF5-0C28-CCF7-54A009A52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455D56-0876-9798-C7BB-72569DE90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94A3EA-C268-29D0-C416-6B1C3F26BD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D6CD8AC-7014-E8BD-D9FA-D53BAA028B9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C0E7973-57D6-AFFA-B76A-0A8865DFDB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7F19ED-3273-BDA2-6BC3-4952479B5E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5B8572-F7B5-9816-7446-E20F464A34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4526096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16C310-AAA9-6744-E306-6080ED86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CEC2CB0-5851-90D2-585B-65ECAC5A7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6C07AE-BF56-2028-D4CD-90F392770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A02F45-C66E-5454-6436-B02199F4B8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BEB6B0-DD6D-6C40-CF07-F9F07B04937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B64AC5-8242-3954-D223-B25F101F2A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F7F08E3-52D9-9D5F-01E0-02533F557D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249A95-1878-5317-A8D8-BD75E8DC7D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390770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048683-741F-7258-5B57-A9106AA8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B9762D8-886D-F8FB-6B8F-C67B56589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842787-7430-C44F-8BA3-00AD6925CE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E80071-8065-3A3D-6948-256F9DFF9AB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06FDD49-1A6C-F7D7-7022-B2809EF610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21DAAE-D365-8267-1C78-EBE154DDCB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D3EC2F-E5F7-72B8-C728-45DE9272C9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F6D2A60-8D0B-DF2F-B864-72F5CDCCDB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134933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C239E6-1DDF-45FC-3431-10CCD8A3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364860-F38C-C7AE-8105-C8BFE1C83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B42EAC-6052-D149-276B-85831AB1F7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30955F-4B72-71A5-F130-31797B4B3B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530BEA-DA6B-818D-8B1B-FDA20EB0E9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75931D-7BEC-5A7E-5CCD-3E32BCC5D1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347CD4-F4B3-867E-A85D-5B66C6E043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76EF190-2E89-6972-E2F7-1EDF1F42A6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0809002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7070F9-54CE-2654-72B1-0CB96F7D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6D090E2-B034-D880-04C1-1EE1C21BC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73D47E-CB53-0303-FD2D-2F01F0B27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1E3127-8731-08D3-E6D8-2646357435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6C83A2-3D6D-EE72-B382-AF99D7E3D0D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A7B58B0-C4B4-5565-D7DC-61154F3A82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EEA091-4330-9E6F-5F2A-F77ED0CFA6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24CA04-1E29-90E2-7A91-39C2A9AA4A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197550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75A876-E93C-37E4-CD95-36988595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C238FE-E379-AFA9-03FC-869FA3328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B7CE91-3820-6AA8-16A9-BD475AA10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72E736-32E6-E6C1-5421-F621446967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9ACF948-B50C-1DEA-D42D-95F4EA4FA22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27F7E37-3D37-2CB1-9B76-BCF885BAA9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982A57-923F-1AAC-5D72-2F6C508FE1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1BE486-4702-65CC-92C9-47ADC4BB96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5614643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4540F-86BC-DD8A-446D-836C6A15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F12358C-DF0F-431E-05D0-CA7B2377D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4F6F13-28D0-BF2C-3356-E29BB4BD34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465139-A47E-AC44-F75A-2662F7FA28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560C503-58D9-9390-3E38-5D0AEE13865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44803C-5CB5-D949-A50D-E7CCB54A22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6C7C33-9AD3-8A9D-8AFD-07D2E5F59D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41274B-009B-CDE6-0A5E-CD88A00E2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0310041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F5189C-8FBE-6B68-3B41-F375D655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508C56-986C-6623-DA7F-D291AEDC3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006C98-77BC-6E97-10E6-DA5E4BDC4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5884AF-BC3D-D1C5-7B96-24474174FB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7F5C74C-1E3C-FEAC-EC7F-E7CF3D2FFB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7318AC-D1B5-663E-F802-BAAA351DEF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8BD478F-4461-E1D9-F647-7E86A382AA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4385D9-D9C8-0B0D-C58D-5332D38EE2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2606916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989FD1-B28F-CEF2-AA56-21A53C16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31B0379-A307-E752-3C58-CFE1AB786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A7D685-39DE-8F72-EBEC-861703CCF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EDE9CA1-A763-3394-5EFC-FA6DB1FD02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5BB6DD-BF27-0D32-3FD2-E28EA1EA3FE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80E5F8-360A-AE6B-F312-5D46FC949E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719745-6D16-DEAC-7BFA-2576494DB5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096288-F479-1EF0-8721-7311BADF07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2928541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5AE077-960E-52C7-0648-DDC23B6A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9976E92-533D-3C95-C4E1-2C51808C5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70A8A7-4619-7F62-806A-0E9901DFF9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89CEB7-552A-95F6-E3E9-9AB0AE450D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EA3A4A3-D957-FD18-7C55-161B0F1B7A0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63C79D5-8976-E6C2-5A13-40B26EB28F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5E4B301-8755-8912-0C44-AE6B6C5B1C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E78801F-221D-A968-4875-E602718A8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9856778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D0FACF-0DC0-855E-CB57-E89707D6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7D14952-2CAE-D7A4-148E-73C0D483D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2D5D5A-8863-FF70-DFB8-9845552509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AB56A8-6ACF-FFA8-B736-BEB5776741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72C9B1-36C9-184A-C964-2304DE8517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F2063E-C279-EF22-7A79-F4F51CEC98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ED4FEFF-498A-71E3-1088-31C724AA9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843248-D40C-2335-14F4-8FF42B0850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615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33166-35DE-641E-B70F-56ABD959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A9FC26-F217-3283-B96A-633BCE961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2ACD7E-F93D-EFFB-9833-62C300B330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619CF1-E907-0F5C-3624-18316A5AED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1682E2C-7715-83B1-745F-D093AE6ED0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E8716B2-5784-B890-9ABD-3FB169EB66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2FCADE-13F1-C0C5-2D38-8EA8B39A31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5C938F8-1FCE-4A89-707C-44A55933BA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3812546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864AC0-218A-DC4A-B657-05E689F9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B8505EE-F73D-6D6B-E583-DB01EC2F2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A85700-D7E9-6D7B-BB56-0CADF7FA4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9B6606-09CF-4CF7-8665-B2BAFC07E5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4CABBEF-62E7-1BCB-7256-81ABB37BABD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1F6AF2-517F-FAD7-86B7-557BD8F13C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E340126-FD43-350E-EAAF-D620DACF9B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0AD3058-F865-0D05-FC64-6C89BCACA0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166851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BDEB96-D095-1BEA-A4F8-E8AB6061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66AC4A1-DE62-3571-F202-C1CAA9158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AD59D5-8A04-B00F-69B3-51F6C254E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83ECB0-A313-13EA-6F51-86E8A3FBF3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1C27CB-5FF9-D8E3-4296-20B3DC4AFD4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C44D869-E0CF-2634-40B0-14230D1B63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F4AB65-AC77-2D94-243C-275BFDCED2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BB82753-EFA6-6471-F11C-E29798D195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9589492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E8B35-7E2B-E8B6-8C38-F1D8A105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4DE5773-29E9-84BD-9B33-09FC31927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6EA4A0-A318-F252-9CE1-CCE67E64F4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23210E-9D7F-DDE7-DE47-5F0B335CF8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E0EEB7B-0735-DA00-0676-C0A8445D8A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71C21B-52EC-F166-CC95-8EBDCC76D5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2BC55F-9133-5251-668A-463BE4DA1A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9A7F946-2885-E389-3BA8-62CB87575C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157773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34D73-7DA5-D855-03A0-1487E4CE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38DD50-3AA1-FEC5-ADB2-D4AB0E45B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6E4536-CAD1-EDF0-D07B-7C27406C4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A4E86A-217D-58F3-6C84-BB24463706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44F3749-3F04-A079-CA9C-74BF67E5D9E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864194-810A-39A8-27E7-1306CE4558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F42A37-7F67-05AD-893B-E17E72B5EB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8339265-0FD7-FE3F-E360-053B90411F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2607993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9CB0AA-18A7-40F2-6945-3E174B69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D868A0-F0E9-BA8D-EAC1-715AD6AE7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B9B968-570C-7416-6C79-F82C9BBCE9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D39D16-6688-7B2D-6194-BE8A116D0B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3FF6EC7-D85A-286A-CC93-866BA834D0A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7DD012-F972-0548-50C2-46D2DD7AB6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D58E6C-7471-873C-1F52-247540D649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B31F06-95B3-0C4E-7294-F8A455CFF4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3423572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B0ED82-0ECF-6E81-C699-2C9381EA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12127B-9082-4E55-3843-AE6D52E87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686BD4-133B-F6FA-73AF-C8CD36C4A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230C8C-9281-CFCD-FC07-E9BCFC6830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59FD7F5-0BC3-97A9-EE1F-7746DDD9D5B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6E3B42-BBDA-488C-318D-43EDDCB84C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556551-27A9-76BF-8FDA-E7D2DADEF6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FB76BD5-3887-D12C-9B12-23490BB15E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490935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13CA2-7AF5-F55C-06CF-E22D05B1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E27F34F-CFDA-C3C0-A977-FB90B600E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C56D92-19DB-1BB8-6BBC-8D985061C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51A393-CDA9-BD13-27BA-AAEC484EC2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E8E849A-9CBC-3E8A-9259-F43BD8AA970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9A2972-45A3-3A56-0DF4-4CD343372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26E42C2-5BBC-B65D-518F-5BA72B4567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088C36C-B690-5703-2859-111E85104E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8983854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410E91-FF2E-B39D-C54C-3ED6E683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7971166-C827-125F-1A6A-834032F97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ED4B87-4B8F-C3E9-736E-71BDE5A67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19778E-B205-11B6-7833-321CF7C4EA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C5E2C80-C462-2F42-6301-5A7E84925F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249A08-32BB-B95E-BC94-A61D287A37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2B682E2-348E-9D3B-C655-150711C057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6DA3EE-B427-00FD-38ED-04C1C14B38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540819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0DC90F-6AD0-C13E-6916-8186C04A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24855B-BF6E-967C-2782-6C54BF8A7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9018BA-28D8-F5FB-FA7B-C4274CEDD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562060-F4F9-80B2-460B-887E6ACE86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0E01EF9-0FEA-4DCF-13DE-848E3ED0867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5504B0-2C7E-D856-C682-6359129A8E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09CD270-FF32-2203-E4EF-A3B101AD2D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81E54DC-403D-3516-3E7F-1E7458E023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139326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9383F3-7FD9-28A0-D799-6B62F60C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C462DAA-5048-2307-94A7-98AF154C9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8F9E1A-915E-3FF5-BDAB-0C9B06BD9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82B773-939E-FEB0-63A6-A6BF6045EE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253A7A6-D580-E1A2-9FC3-225EA6CB0B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AC24F54-269F-DB5B-3FB5-4419E825D5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DD2ABA0-B2F4-43D3-EFEF-E0AA2BF32B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EDDC6B2-CFE8-FFD9-D09C-1591CA89D5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221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D1E74E-3158-4811-42D0-CD6C5864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A0F07C-EDF7-F727-8047-4871D6993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E42910-645F-94C3-5F8B-9761913F8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28E7CB-828E-7986-6E9A-8FCA96BAB6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BEF70BC-7B06-BA19-D7CE-6AA0A9D22F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80A58D-CC66-D4CE-9D4A-C3A4E012EF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7FC7336-7890-6CF6-4A3C-0F5F5EAB3C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DC4662-C612-2735-6D14-EDC3A6E1CE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618372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426F0B-4389-6CFD-A8D8-F089A03E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32FF1B7-A795-14ED-698D-83766E69C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222147-04B5-E88B-921C-42BDC0749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6A88B6-3959-27A6-0E02-FB9A414A34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15103E5-52E4-72D4-8A91-484CF3BD79F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5C77F0A-16C6-9891-86AA-8CC14A5FF7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63362E-4D28-7A31-9090-1E0A0045E5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E4DF853-75C5-2777-86AE-3FBF3D267A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083916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6D765-CAFB-D0B0-0F03-A8344E38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1A351F1-D901-8DF5-BAE0-7537A8BB9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D7B2CB-6EB2-C844-6371-6F50BE0764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2BF776-7821-8A41-6693-0D2972E3CD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26CF4A-AD83-B12F-CA98-3BA94160B29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03D0F3-2DBF-10CF-F177-E6737913BD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AA8374A-F661-9A6D-FE62-DA1B3A6589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B2E1EC-79F7-61C9-5060-02FC9FD026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6616804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93E98C-CCCC-457F-5C2B-56ED2EFB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8D96F8-CBB2-F7AB-FF80-23D8C1194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12CC9F-9FEF-2574-3903-6E470F09B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7A6663-B2A5-AEF4-3ECC-4FFB54529A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39C267-EC5B-4957-516D-6AD38673DD6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821B5B-6ABF-F510-BC24-7A8204AB3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45245-5632-F1AF-A038-96593D3FDE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35913C-5934-A7F8-3965-CF84F9747B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3299355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19E18-A158-9780-CFB6-E96E159E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354DD1-8B60-960B-B4A0-89F88E48C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D5F1D8-292E-776E-FA19-DAAC9E30D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F21778-B512-27AC-4AF5-1E8A1B5AC5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ED9FDF5-EE26-BBFC-A289-33FB503E03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24FB6F-ECFC-96D3-39AC-039822F880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3C14D88-6F06-B63D-2AD2-5A2146D3B2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44C9A9-55E7-FADD-5C61-DD1CA5F0D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4618168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38A311-0ED3-8171-1802-36E2BF8B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DEC7CD-9B7E-A379-F363-89CF64E67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3016E2-027C-5A08-E54A-4ED678E13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D90D1A-4711-F9B4-128F-412ADAA212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980F342-800A-7864-67EA-C8353834302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04EBC5-B5B7-F094-FFDC-CBF37B40BF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291372D-372B-3092-1703-3940A92F6F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62BDC08-7CF7-62D6-5AA9-977721E128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2700499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B57517-1349-0119-2A1F-B7A1832D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67C356E-9479-6640-FEB8-621658512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63FC04-D36F-D52B-C6D2-68D1FA7F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045C09-4C59-7B8D-ACBE-F1D98A4844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05E7147-9BA1-6D61-C48F-31D04087442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206F5F-4E2D-971E-F09F-BEF1B456D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F953FB3-5A5E-2A1F-4526-DBE5E49A58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5BC1EB-E8E6-ADC9-CEFA-AF6B2B777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4507196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FD36-E99F-0A46-9F7D-4B78AFB0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A72560-5988-E3FD-D779-DFC33E567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B2B917-C4DC-9F87-3F11-7262380CE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1D612DE-5D84-D879-D823-6B2C96A19F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67B172-2220-CF93-7DCD-2C84C3C1303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6D5B02-4E93-4F14-44B8-61E4251CA2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F3ECD00-2D01-B0E3-2BFD-90162BB57C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A24611-11CE-F8B9-E426-4800964FD1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99409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96B3F4CF-911D-0D6E-CACC-146E4091A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22E88C4-FC47-200C-E3AA-214C14F4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193C76-8861-1663-2BC5-F8C43A856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2FA9875-918E-B18B-B4BE-E131840BD1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</p:spTree>
    <p:extLst>
      <p:ext uri="{BB962C8B-B14F-4D97-AF65-F5344CB8AC3E}">
        <p14:creationId xmlns:p14="http://schemas.microsoft.com/office/powerpoint/2010/main" val="366754293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5214B9-6B95-00DF-5E95-4B7B333A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BD38CFF-AF04-B43E-4EE3-2A68C952C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61786B-DC8C-A5FB-CCFC-5705B660C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E66660-D748-07F5-C0BB-FDC926B802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31FFF65-65F2-9AFF-94A7-DE980A6E3FA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F63C614-8F60-9A5C-8A6E-CC1C26EC24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811CC2-BB14-3573-12DB-C79783E94B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3AFD4AF-475F-09C4-BE87-B624FC2D8B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088872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338840-C49E-B75A-FCAF-A0ADF77E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12DA306-EC35-528D-BE27-1C0AABEE5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A3E340-900A-042C-D355-BFC14C4AFA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1759CB-FAA6-1B07-8B85-030A3E442F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40145DB-C90C-2E68-53B3-07FAEDF589E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9557EA-2446-B3F6-8D5B-366E7CAE66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29E70EA-A8F6-7344-7B06-41094D1E8B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4086030-2733-5611-BC0C-0BFD67C535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780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88242-F60E-17B7-282C-D05BCB17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7CB76C9-9F68-038A-77DC-B690BBF05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231E4D-1639-4BEF-2405-DD999E617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förväntningar,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C380B5-84BE-09B0-6AA6-B7C61CE86C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B6ED689-B46C-C264-B182-A6D5EBC5A89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C83D4A-5EB2-587D-2674-E3B1AA7A76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FB8186-56E3-5CCE-D1C3-775808161F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4FCD59-9C75-C3D6-66CB-F3C5C4C73C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2360111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DC4CF0-3BD5-5C4B-959F-BB0F89D0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F2E72B-3BA3-C1D3-7FAC-AC5D8B4CA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272A92-094F-78DC-CDE8-A05882EF7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88013A-7EAC-CF05-B3F0-180065768B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26407F-1B6D-9260-E21E-83B5E2E3DA6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05E2E1-E120-5235-785E-37B00729CD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2BB3FA-8AAE-D0B7-FE3D-496D37CDEB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338EFD-7CEE-5633-2EF6-874CF08462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48214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189C09-57F0-0908-69F8-1247B921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022903E-6C78-72F8-A650-7A019BC15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C1DD0C-D207-E572-7E93-603EBC5B2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59BFE8-CC12-6B88-964F-B489F30078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C17D60-3767-BD09-13BC-C7943AFBFB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0717A47-AC4D-5E6F-5C73-213FB926F4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BA92094-CFAF-450D-D9BD-A3F488596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DF0DC8D-F191-5D59-754F-7E4F36165D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7618084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EA18D1-346F-6027-4CBA-52AC269E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51271C-8FCF-2221-CCF0-F0AA5A254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E7CCDF-4A59-68A5-96E2-B0D931E4A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4DF8D6-7106-431E-DE5F-7111440B63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77C29D8-EFA5-5594-76A2-91233910D5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7CA71D4-2B06-3E16-1D58-6C61451C16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2961733-BD39-C315-A2FD-9A6DDA4B14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777CB59-BEC3-9C4F-15C5-7264ECF3B7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769789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C87971-FC7F-22E9-4ED3-534D38F1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9557F06-84E0-5E3C-A3FF-C8F11A78F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D38597-AB16-9C65-338E-65FFD457E5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ECE9A5-4417-2398-057F-6AA084ADB0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2D3B657-F972-D718-8D5C-91184C9BA6B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D1A79C8-3061-D773-5025-C5BB1E5E5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A37958-1D9A-E1F7-E21D-DB3612D682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3F0B8B-9B75-9065-01E1-0DEEE9DDF1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626362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BC83AE8-381A-4ED7-AB1A-865F7DB6FD0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0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DE5FEE-3852-BBAE-48BE-89BCFDA47A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360" y="836712"/>
            <a:ext cx="5382000" cy="504056"/>
          </a:xfrm>
        </p:spPr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2F0B1F3-ACBF-96EC-4039-5AFFFAE8A0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360" y="279504"/>
            <a:ext cx="5382000" cy="504000"/>
          </a:xfrm>
        </p:spPr>
        <p:txBody>
          <a:bodyPr/>
          <a:lstStyle/>
          <a:p>
            <a:r>
              <a:rPr lang="sv-SE" dirty="0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9F22ED9-7C5B-9FFA-5F15-1A893F0549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5360" y="6147072"/>
            <a:ext cx="5382000" cy="594296"/>
          </a:xfrm>
        </p:spPr>
        <p:txBody>
          <a:bodyPr/>
          <a:lstStyle/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5306280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E95151-C522-74A2-6A11-CD23315E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5F0D62-D1F1-5C1C-D9B1-8C43A6A36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ACB9C0-FD99-4143-56D9-30217197F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D0A3B3-97DB-155C-0107-C4E6A942F2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0DEF12-2705-469D-A481-D2F5719E0F6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B94279C-EE90-52B7-4CB6-50D54E8D0E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59686F-1507-395D-DFF8-EABE634986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DF3956-1033-2A15-C4FF-C95985CA9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9838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21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93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110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136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187</a:t>
            </a:r>
          </a:p>
        </p:txBody>
      </p:sp>
    </p:spTree>
    <p:extLst>
      <p:ext uri="{BB962C8B-B14F-4D97-AF65-F5344CB8AC3E}">
        <p14:creationId xmlns:p14="http://schemas.microsoft.com/office/powerpoint/2010/main" val="3458794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5E0F3E-B289-E037-8F59-829AB8F9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B4BB40A-DEA0-BEDB-8DA1-EA2011917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576A7C-1FB6-DB9A-B15F-18285B934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7EDE15-68C2-5A42-F56E-103D925358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B0A790B-2AA9-4EF1-AAD4-339D60E8284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9DCA2-ABE1-E893-025A-987D00A0CD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1AD16E-0154-87F4-3AF8-EDC76B9CCD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5406DCC-5BBF-7EAA-440C-24F4B89A10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00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FC19DA89-3664-FF35-CDD6-2A9FE70AA7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BE685EF-C215-1BCA-A99A-3FC93919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056398-02D0-994F-B76E-3D31A0687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8E6A9B5-DEA4-DF2C-E645-C359C0793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232608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349143-5261-0982-0B1E-805CB8E3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B800EA-176A-52EE-3AB2-F14B8B5A6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EC18FE-22AC-86F0-ABE3-9C2842178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33EDD2-A6A8-A198-0BFD-BE36DB85F2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661EBD7-6878-7180-878A-E86960B39F2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0C5D05B-6BF4-C9BE-78E2-FF39E55996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C5C163E-1035-F0A4-BB6C-33E31A310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BD280CB-0CBC-45FB-9E40-B1EECD8534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5957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116E24-405F-07BF-3D7E-ADBB1569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B29C8D-C602-6BFA-4E54-A917B38BA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CFEC82-A1A4-B375-E6C2-75D04A778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D9B8BA-A34D-C22C-8737-54E3BD575A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ABA88C5-637C-199C-95BB-C1CFE3D5ABA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32BD72-EBF9-A12C-BA34-E0E6F936B4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F30DEB0-1408-A077-0D3F-FE9880AD92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EFC193-00AC-18C9-44CD-5E28D0DBB2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06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523F4C-49C2-4686-FE79-E1154F05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C1DA887-BD1C-A387-3E20-6B3F8D262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FCA961-2DC5-016C-74C8-24BE9DE39E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F6307C-CE23-4ACD-8D7F-0C57C02AB5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8AF5F48-CB95-CFF8-C22D-D991010D92A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C1E0D39-2809-9F29-0F25-3934FC6452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AB0F935-3C9D-DA59-DCA7-540262CA4F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2EF374E-F780-188F-A977-F0388CDE60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663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1EF037-9F6E-E96D-15B2-487D0644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1726D5E-54B5-947F-3BE0-DF71B7D21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C77C97-2200-5AA0-96AD-FFE5F275D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C42379-A02A-7EAD-87A2-ECCDEB0CD2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1577E7-4152-0EB6-EB0F-F99F5AAF08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7682DA-8FB7-CEF7-BA5E-742242EBF3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261691-2E47-0935-8B7D-F7B6B2AD04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67956E9-7132-B379-39DD-0AF74C064B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5453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4A22CF-F769-64BE-CFFC-FFCB90B6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4BAC205-D769-0B62-4941-4C32D375D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1460A-EB47-BD45-02D0-BFE300CE8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60EFAF-02E9-56AE-374A-FD072871B5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C403C5-4843-E228-50E3-A144931666E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ED85997-0CF2-11EA-9A17-F02068AE71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68461D-9DCF-CB4B-3BAC-83A376BC93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39FEA92-613F-0023-47B3-3C5041F4F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3096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D46298-8BDC-86D7-EF68-3AC1F170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DB3E3F-CDAB-1712-130A-EE74C7C74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469EAA-20D3-EE28-FB11-AB380AED2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FBCB39-EEB2-2F3D-6703-F63F056CF7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0B32DC0-5E0B-4EB0-3552-BFB74509758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CF0249-5B0C-B17C-328C-53FCE7BA7E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9E5A72D-66D8-F8FC-07F3-6CE2A1B1E6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53D1ABA-6765-1CCD-BDFC-297851943B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01306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39FC3-30FB-E0FF-7F3E-3959B5AB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D161DC-AAA9-F3D8-F3DA-7BCA767A6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F0CC1B-CE1D-CCC4-B937-E16C7BD474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Produktionskapacitet,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2C0A40-D7C1-C428-E951-D988D8897A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24BF77-97D2-DCE7-8B39-92FA24383BA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E2F0D6-A9A4-B9D9-35E7-15C35F3FAE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Produktionskapacitet (nulägesomdöme),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B3C75F-4D1A-D92E-E9A2-CC89E2EDCB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DB8499-0032-C22E-2DD3-963F6113C8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0524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79B7F5-D943-C366-0CB5-E2DDB1E2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B65716A-F30C-374B-E07F-EB9B53ADC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20C098-2163-09B4-C62F-07091818F3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A87726-7C34-B728-15BF-A4446A7B25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9579E5-9BA7-A532-2CE7-6EBBDDBC26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3DFDC3-CE40-8B1F-3DDD-74578F0B17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EDF35A-88E2-D1AE-E30F-3A6CA99797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348925D-071C-3B78-6769-60F1532E12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5431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85D0743-703C-C75C-C775-6A457D5DA9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A9D74DA-6E23-EF8A-8CC6-52FAE68B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44CD7B-D38D-F127-0470-1BBF24F52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52A69B-FB4B-74D8-D1DD-862972CB7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4037396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55BA73-4897-ED27-803B-8B24777D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7C78569-3A53-A268-A73C-2AFDF8BC2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1637E9-8169-CF69-3CBE-E87A45A91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C9BC42-3EAB-C2E2-393F-4831412991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A9942F-04E9-FB2B-7039-7CC1A64FAF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8FDE44-7A69-168B-5B39-6648348070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5F4477E-EBD0-2CAD-1247-5ED418CAE3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F953E2-52FB-3828-1CD3-89006600EA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00572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C02742-50C9-1EA2-1FDD-382C8F9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23E433-4019-190A-A217-2DF1030D4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B75E56-393B-EA87-3CF1-9D5F00F85A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3970CC-412D-6253-0239-529D6414D3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49F4FE-72BA-8B63-0FD0-8A9B374F72D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9DE023-21F5-2D28-89B6-E667391CD5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E54A47E-91B8-30A2-2386-DB20C53913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7D0D95-01B3-E863-98AC-19749F996A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5074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43951D-AB68-3278-024A-798BFA79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9D3128-8F1A-AA4E-5591-72B6E88EF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E7933B-1E0C-4078-19CB-FB57124A14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AEAF38-9F5F-C99D-51DC-DDA3B58A8E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477F687-C165-6C79-8485-2982EE6CFFC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017B8A2-D3A1-1A19-A28A-7EE4A6CB9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2A3AA7E-DC65-D0A1-43A0-7D1D38F1BF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12CDDD0-2719-22D3-E503-8E65C5F859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6887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5B7AB4-6D57-239F-2510-2BC164DA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F00D82A-6FF0-433E-C58E-BB9D6FC17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97CA0E-96CE-D483-AC68-FEE5257B5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F82986-A8A1-91AC-1AFD-0BB0FCF313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BCB54C1-9FFB-0847-FBC6-9D889B585F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38EC7E5-3D1A-C45F-33F1-BC9B899F6E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ACE17C-B16F-F13F-2F28-FAEE53D829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295DBDF-ECD3-6B8F-0211-164885E33C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27159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819346-C6FC-C9BF-0A9E-2AF6BC55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3D4F963-FE3D-8053-4039-72ED5D806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DEA846-26C9-6B3F-FBBC-0159AD7B9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2F77F1-C173-1FAC-8486-DE90A3C03E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379CD81-CF91-6B71-0D3F-0FE795DBAE6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BFAE2A5-980A-2A58-4AD1-8C05704702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E2076D3-04CC-9EDA-89A6-90864911E6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43FCA8E-A1D6-769E-0418-3ECE1D3C6E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8794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12DB0B-D983-4AFD-6BF9-93AFADB1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9F957B6-3291-85F0-B045-50C1B2223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D51EC4-C571-B0B1-03C3-1754FC5FA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264797-D9D6-A221-2161-1D7BFEB56F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02EF706-5071-9A31-D1A3-EB1BA739A87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C2A4915-FA8B-05C6-7207-18280F3731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B19CF65-954B-4AA8-0276-0A59BBC483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3898AA-D388-C563-573A-EF7DF9BBDA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5430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748B3A-ED00-6A47-B318-F5D67302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76152EF-922A-AC14-13B1-3C56C3F50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D86973-6EFF-4E34-32B4-9D56F72BB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608D0E-5615-FE08-0D6B-6DD3964667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54FAE7B-3CFF-6F7E-3865-808D4B28922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C2F9F5B-0103-BB10-31D0-EB518788B6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F9EA59-D2BC-32DB-5F7E-BA66EFAFA7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3AF4C85-52AF-0F09-DD93-5CB06007D4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32143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EA0E74-7CE4-9779-815D-414BFEC9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08D1768-780B-80A4-47D9-4C714CFC2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57B2E4-6A3A-1BD7-753E-452002A12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1C0617-20A8-67DC-74A8-BE1D1254D9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D01D8CB-85FF-5500-C8B3-437CFBECA49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E885A2D-9185-2B23-94E2-F8321C382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4B20305-DC91-6265-9BB9-95CF09204F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836AF8-CD52-9ACA-528B-6CE6555E3B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23958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A09E9B-41B7-7492-E5A3-364D3788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A5AABF-6066-0F66-C9C4-1B4F38A45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94288D-BF8F-0C14-3A40-62192E95F1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34405D-EE30-C674-9BAC-F81D05F136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7901AA-D124-D593-B33F-A78D62BF61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0AB4BD-27EB-90B2-CFEC-52A7028F0E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C0575A-4E67-8C08-0E27-59D7CFEA8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FBCB62F-8EF5-DD6B-8A26-098D0F1850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44961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BBB96C-8C2C-C843-08FF-82754D37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CD0872-17A9-A80C-5D9A-D25E05125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27268E-19A6-706B-FD6B-5ACEEB7EDB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19B918-6B68-22F2-6351-0508472189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ACB721-67C9-4777-C670-666660BFCF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BBEAE7-2EEA-73F9-3774-4753D3441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4E1591C-6BAF-B67A-5AD8-332DF1A95F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A25B004-53A1-1E6E-52A0-7D374ED3F6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603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56AE5F-F718-B244-B8E6-A294E5E0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5C62DA0-02D8-E1AC-D40E-66A5F0856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C9189B-2848-80C6-8F7A-62C038E1D3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74ADBC-0DD2-ECAB-51BB-93E6EF331C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CAC696C-941F-72E7-E3D9-9B8811626C9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E324B89-3561-6E7B-2E39-AD71A73508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234B4A-B53D-CCB7-C28E-C9ACD0AB92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B52A968-84A1-6E59-7FEA-76A54D9D5F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77832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778E8C-61B2-163F-D19F-24B317E4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6980B2-BAEA-EF04-A4B0-5A56A4FB6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CA0DEA-1A3B-3C9A-C84E-7B143E34F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46F142-47E2-2E84-E90C-BCDE9F2825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49E420-CECE-2188-BB77-3819280EFAD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DE1E4F3-4504-61D1-9645-27F40D0A2A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E1602F-B9E0-CB33-32F9-FE3EB1C5AD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2599CAB-EEA0-29DD-FD7C-E94F4A181A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05980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4E119-3EE8-6EAF-77A8-28156BC5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3415ACF-D70E-4417-458C-3FF95316B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1B5AC0-CB9F-98BB-A340-F54E8A6C2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F3C167-3D0A-4C2C-E799-5C09CAC103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758EDD0-21EA-F8DD-4690-D0ABC4BFC82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E3CA02A-5E99-EB57-6016-A87A4C4D48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1B4BDA-A054-37A5-5C84-3A636B7D34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D941BFB-1D2F-7A30-749B-CAE61D9194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28682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701AE-2A8C-70BE-5D31-0961BF15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B0257D3-E3B6-B816-C059-96368419B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396844-5F1A-978A-F49A-6F05B58CE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CA26A2-DDEC-221F-8EF8-B11119796D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5721E6B-AE59-1974-B570-87B0331886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3BD3EF4-84D5-971F-ADB3-3A8164CCE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A6AC6FF-5C0B-4DAE-C17B-C02D09AA34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B6927B-4B7C-90BF-9CE4-CF345597BB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7043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889B4C-A084-2BEB-CE34-EDE30BCA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1720239-0392-D79E-D62D-07793C5EC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130668-1D20-6D92-285D-056F9C50E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6BBC68-E4ED-15A7-39E2-A2607225AD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F7C8141-09AC-B17D-61D4-0EAFCF05E2A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3D7089-CE85-F46F-B047-503844DC1C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78C153-18A5-023A-E010-0B770385DF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0BB3E80-46B4-909E-D3F2-76ADAA6EB0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1776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9CD82F-17F8-74B6-A653-CDB97B1C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855F22-178A-8C78-D293-1417D22AE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9151F6-52A7-CF1F-041D-B22348A54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798E52-7977-CB80-A5A1-58EBAA720E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4B4079B-A0EC-4FF9-043C-99EAE8F8FCA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087D8F-01E9-BD4E-A805-A9FF6D063C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31029E8-AA19-0DDE-BAF2-5977BF3CF0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5E6941C-6B5E-8346-A88D-A10A3A5EF9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821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F250E6-4F94-FEA7-9B3C-BC0658FA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353853-E0A1-EB04-1E08-4164D40A3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903437-230A-47F3-01E8-F8F41FC34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C749EA-6CC2-337B-4EBF-A9D3901198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C109E5-E400-B3A5-F101-33C040A829E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4D7618B-84C3-A5E5-4CEA-13AD8AE7C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0B9DAD-067B-4B4D-EE15-6BF94AAF49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0CC9FC-BF70-D427-320C-7DBCE42B9C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0802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D260FD-C60E-1D10-31D3-4EDF16EA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4D8CD40-CB0D-EB86-841D-1A32E5EC2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E859AC-39EF-CD85-2A6B-0079C659CC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0E8DA8-904F-738F-A2A2-C5F9124405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7E36C25-11C6-0823-A465-35EE0C82717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9EB0C1D-4954-279E-3207-EDBF9EDE2E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B63B8F-C2B6-01A3-5729-1371CB0F85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6E1FAE-8667-F1EE-2059-F0F3090CDC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28719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66B2BB-BB0D-4615-8144-0E32F4A0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34C9A9D-6BA6-2487-419A-3CF929FC5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9AE016-E769-4164-ABAF-3319F62B59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71BE6D-9184-C641-359E-879B1AD55D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F74A159-B37E-EE33-05EE-CBBF4969ABD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46AC82-04FA-9134-6867-091C7FE814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4849606-09EF-8E8E-C3B8-5927B734C8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604EAAA-5E1E-741E-05D5-ECD59E7912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6063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93A66C-EC02-E421-08EE-CA498212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A3A4E26-214F-35EA-A6DA-2C5368293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103A5C-EC19-0247-FF15-B06ECA7EF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105C83-0413-7491-0DD2-9547AE0B7C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7151201-0077-A81F-D6D8-516C4383DA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FA21156-B977-2362-F32A-A18BA5983E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17E756F-18BE-45A8-2FBB-9DDE42FB06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1809205-B3CF-D5AA-B208-B07E20C703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608247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C6673D-19FA-E15C-514D-388EDE78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92468E-80C6-59F8-8A7B-2F9D59AD6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3F6641-ACE4-75A8-9A42-0D09179DEC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BA2689-9240-E449-4058-70D6B725F5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8160715-D6C7-AC50-B174-C99EA67D41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FF9055-E444-83D8-B192-E092E8ADCB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CF55160-83FA-3D98-A220-736FA4812E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799B976-621A-BDE4-D99C-5BC4EAF887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6259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EAF837-3989-3356-3E55-4BAA26ED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349C34A-EC78-5EC8-B3D1-E53C86BF0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AEEFCD-2FD2-80D7-1DC7-92622102B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DF4D26-4AFA-2B12-AC41-A4CCF56D04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528CFB-71FE-3CDE-A8F2-36F8AFBFF2F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8987D4-0204-73D6-C818-3CEB447A63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F94038B-9921-6B40-94A1-DB5F8AC95F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5B4537-D5C0-8039-E936-86620C2167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31180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3A08B-48E3-F518-8F64-8D0DE5AB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D690283-2AC1-7764-0A8F-F475D5B0A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E073A2-AC9C-3D33-26D7-11AAB4925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89C091-A79E-6FE6-8BAC-4763259CF7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5D63342-A07A-F321-639B-66B97B5B775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8A82D5-5673-E7F3-31CE-31A96988AB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7A02CC-7B9B-F371-E6DD-0176581204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B288728-3BBC-A0E9-9B00-A862283F7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66201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EF346E-F827-BC17-C50A-3CAA4EEF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89428C-C76E-C50F-DE79-84BA9BEDF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884458-6516-79FB-9033-A69FFB0E3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0610C3-ACC5-94F5-FEBB-F76D749339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DC72E44-C548-BDBD-C9C1-CF58567B78F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6F22A81-50B4-05A1-D122-BB405E3F2E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1034DE6-8FC3-E1D1-EC56-925636F735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8C11D74-D92D-8395-4A37-4D4A691152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95999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7750CB-7247-9FDB-4422-9D910AE2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B22C8A7-824A-FB8F-C32B-B1CCD3A99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426826-B362-CE40-24C6-06DDAC042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BFF713-91C9-13C3-0E51-CB2318CED9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EFBD801-8B34-BD50-8D49-CA430A8E955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D567DFC-0CF9-3E55-C22E-43C79C330C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0282C9-5482-F265-65AD-B267133DEE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228D99A-9E14-83B3-BA76-805553163C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937644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20B00D-3F83-3887-067A-89EE88A6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3FE6D6-F28F-BAE9-7391-FDB812C8B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ACE1EE-9B07-4798-9BDE-118192BD19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5747D0-D719-A1E7-BDC9-445B7F4CE1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6F19320-71E3-5021-E2A7-CE2C29C2C08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92E831-541A-804A-FCCB-3E584D39FB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2A4728A-650A-75EB-E5C9-F35047B027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8FF304B-17AE-8555-854B-3B890E071F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027862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973C9F-6670-3CB5-4075-18C6D742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4ADEA6B-9BE2-4295-B481-D1F1ABD31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3BC182-94CE-BCC0-2BEA-B11C51C64C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0D9A52-6BFA-8879-91B6-D80429A377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5F63DB8-E992-6C41-C58F-33C17461BCA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5A5528-D353-3F09-C6E4-C9D8685CDD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7F1086-B89A-C61A-6A3E-2FA5219E4E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256265-1BA2-C4DD-A394-B9828C7779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3173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40B46B-A281-43D8-97FF-EEE38718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2C78CE6-7CE6-A209-1F47-DBCCB8BEC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B43398-F85B-99C9-851F-26EBC2E6F8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92B654-5BD4-C6AB-2316-810BC92E28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D7F443-2837-7F5C-98C6-DCFDED15487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1A43B01-EF2E-FDCF-1E90-37890DDA8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311448-9553-16B0-5C01-389E2C5BF3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A4E8CEB-0647-B52A-31BB-8452ED609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639436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B44642-12F7-C581-D0F0-F79CF834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9CB1A27-34C1-0D9A-A468-5E1F6B8C7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DD4916-05B6-142B-3727-8D47BF8391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F130EE-67A2-FAFD-968F-2DC00039E8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CE0AD5-13F5-5611-F4C1-F2125D6B4B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79D1A1D-45C4-815E-51B8-0822E6493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55521FD-6B2A-80EF-DCC1-C1F7B4864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54C748-81D4-963B-3594-6E3CE376A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56907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844EE9-56F0-E927-FFBD-918760E1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8660ABA-0213-F56A-0AFF-F8A03BC61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A8EC1C-BABA-C570-BF7D-7B5883B5B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B8F149-A157-86E4-FDE6-61FFED6AF7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10EF950-017D-DA8A-847C-F85F51E3CF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1FC2AF-2AE8-4B68-E2D4-B52E757809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9B70433-0E0D-89F2-43A2-25C66A0D98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FF2B21-8D9C-D2DC-F902-04D32F5916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83203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CECDF7-EF77-6BF8-38F3-38F3F35C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367FA4-D719-85D7-39E8-FFF20AACD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59C855-3A82-E809-37FA-B78F9A17F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3C0973-4C5D-1B06-2FDC-B5FC6F68B9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434BD88-5595-F837-7A50-8923BCB8F8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54ABC1-C7FC-D413-2584-2BAB64A728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0BABFA-4B43-94B0-93E7-976078534F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14C9C47-4796-318F-43ED-C3FA3246E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938154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B4D313-C1E8-9DE6-7ABB-10315B55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A0B22B-3471-D251-3F58-41FDA4050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07737E-F3D7-E997-5C30-5089CA3C40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970C8F-5D5A-1663-E7CF-F310C6E8A0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59599D5-9E6B-B68E-C059-9101AA665B1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36AEA5-95EF-2DF6-8593-45E4B1C9B6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3E438D-4F32-EAE7-84A0-CAC24B69C4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8D6B5C0-B98B-BBDF-F287-FEFA036FFA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028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E5BE9-40FA-85AB-49FF-E1F34C43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4A7F8A-4684-3748-871B-E9A9665D7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FEC100-AB80-F95E-585F-6930C2542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9DDE0C-2E0F-1F9C-747F-1506D1F190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89630E5-8990-372F-0B10-3AE8D3A7419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3D7445E-F731-81D0-0C0B-5096BB30C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E2E6A85-74A5-12E1-AE12-C27C12952D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86BE94-08C7-8883-838B-1220EDCC2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03491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B0A1DF-0AD6-2A21-2179-2A2940D2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BA7F34-BF19-4CB4-4C01-53E8D19AE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BB3594-FB11-B8BE-5B05-50F6E6EBF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129E2B9-AF21-9D17-2E9D-B3C66D0334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6A8DEB7-89EB-6553-D505-761331E6BAB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A23F25-22F1-2256-2A5B-90888EA96F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839938-D220-BB09-BEE3-1C4509B23C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55B8BB-F896-35F2-DDE1-B3F86FB1B3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8444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4481F0-2AF8-E216-912E-33FDCD0C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1EEDDC0-72B3-4E9B-354D-1353792F7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395359-0A82-F336-DC3B-AE8CC28D83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39D6F1-9A9A-F2F5-F0BE-238F73A13E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D6C57EA-9FDB-3D2A-79B5-455CD9A1326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5D6585-34ED-BD24-47FD-8186E0EB47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B2F0FF-A6ED-6113-2AE7-0548A86C73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8ACFD9-A730-69EE-9DC6-295A03161D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81040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8519B6-A484-7013-429B-7CA67FEA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C1490C0-B3F6-7358-4A4A-36669498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19D38C-DCBE-75E0-6F2F-DC0DE587BF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08DF6E-3734-4D98-4F08-2CB4C19725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E694424-7351-5787-030D-AE08467178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023E74B-657A-F1DC-4D31-9C76211C40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2DDCA3-F679-E281-3009-507644B401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32DA2C-E649-B298-35CF-26BF5B0D0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1790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8A286-9B3E-1309-2D3D-FFDDBF7B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D1D351C-C138-853A-E5E4-0CFD6C42C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0EC7E0-B7F9-2E09-C538-E3F9EBAF6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607659-D3C0-ADD7-95BE-83EE342DFA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100D6C-483A-EB23-82B9-930E05B36C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6C0573-4CD6-3CBE-97A7-174426DFBE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F8EA8A6-30C6-7AD5-F782-33BC063B4B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EE9D61C-834B-4B06-6A4C-AB2B04D168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557444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12E6A-9465-83F4-33BE-4D376B63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6EA05F-9910-AECC-FA9E-247944684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4F1B3E-CA2E-FB06-A15A-2070C99E8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2F5FF3-08AD-AB06-BA3B-54A4E36A7E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28BA75F-AD5F-0A85-1ADC-560B53B3C2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CD94914-A364-380E-8865-64A1F6C469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089F8C-7399-BAE8-DF8C-FAD869F1BD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7B03177-2D65-CAD9-87B6-CAEAAECEC2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476328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66DFDF-4D00-77A6-C137-BB7D7CEB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DFBCB9-BB17-5CAE-61C2-16DE64866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B30526-1A12-F0B2-6974-A656D20077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4056ACD-12A7-9667-1743-E35A209061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3BA96B6-D16B-0201-A42B-BDDC3A23683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FC8977F-D1DE-6A38-B917-775529FCE1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581550B-A7B4-A132-28C2-3560BA7708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B5653F-D637-E955-7BCD-0A8906FE00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49044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F0F1F5-C600-576D-C0F9-891E1194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84F7ED4-0E5E-FF97-E026-A5CAD3244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5BCEBD-C951-0ED4-0CC7-12B929A85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E2EC07-18FF-5AAD-A9A6-906C5D03D6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1525ADE-405D-1730-C471-46281F33525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A4E12EF-8B3D-15CB-86EE-68B77445A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6C0D4A5-3FA1-67E4-9307-8F7E24B703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96F5A8-DFD0-1893-56E4-08744685DB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13301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A93B16-A23D-6661-46D3-45ECD128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7AC473F-B8BC-943B-88A0-6A6800628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5DA731-6B27-2BCB-4A6F-72B5C4F57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768B77-0DBB-EA40-BCC5-CDA67DFFC5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F2BFF0B-0EC1-4A0D-0C9C-CA2D29C0690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FCBAB95-EDDB-A47C-0A5B-E10C763929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ACE8BC5-AEA3-3970-282E-9BCE87CA99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603436A-4DB5-FC89-85B5-4966FFA743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26229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7B142E-BFA1-A036-190A-4C6DD922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F1C0BE-11B5-26EB-C589-37040AB75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B78159-7DEA-80E4-4840-3DA14CB487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46C6DA-9E7C-6BC4-2A62-A28558825C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98FFF7C-8448-3724-8D30-B292B46A507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310971-A5D1-838A-7A7B-D20F42FF94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1F27F0-473F-4C16-91CC-F2450A6B36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53B0364-0CB0-EA99-076F-1991FCBB1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437501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024824-C0BA-66F0-D5D2-F0CB7C71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40C37FF-98A4-561C-F726-2110C0B84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19B229-73CC-5E04-0315-67CA94A11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17D376-7131-90F5-87E3-3614E4F62A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E375694-D9B2-3AB4-AEA8-A4228D7A0D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C90F98A-EB9B-13D5-DB43-5D9BB1222C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AE007A5-1B4C-F48B-568F-E17C29716B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D37F16-FA12-0489-4C49-AB861B619D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5918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1A7704-E313-7567-BC92-DAD82429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1C4129-B66F-23CC-D7B4-5531065DD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1FB729-A3FB-1131-CA78-EB4B6F229D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1FF704-5875-7086-61AA-1824066953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53477E6-D7C6-E371-EE7F-C58638F5490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373BD9-581F-84EB-38E8-0A3204E9A6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047508-573C-31F9-7680-8114E3C811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188CB7-C962-716B-5373-127CD6DF46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0639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236C8E-8A1D-2C2B-E912-77D3862A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BFC494-01C8-3C1D-08BF-D7BA238B5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E29DDA-A7C0-4904-4B43-A93301D049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30C10F-2248-84FD-E6E2-11FA961D1B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514C724-CA9A-2BDB-6733-C709F79CECC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200FDB-ACFE-6248-7CB0-63E2AAE14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5062C9D-AB94-7758-D0B1-950F1912FE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A1A5D7-D293-B339-206C-3CA9F1571F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053725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C746CE-3826-7801-9F49-540C570B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091257-25F8-C2C4-1917-42A4A2DCC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6B97FE-C6E5-4D0D-F251-AA63F76D7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C7FA3A-8A0D-EE7D-BE3E-A341CB8DFF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6FFF79-E864-4A48-F532-8658667FAD6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BA44AE-2B45-51FB-B64D-A8AC66096A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00D4AAD-3D85-BAE9-113E-208157643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DA26F5D-ACCC-E1BD-BD17-B0C38307A9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374197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D7B217-0279-81DD-0D64-51285953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E716D96-48AA-1E3C-3441-A9EC8C434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72E9E2-C655-A101-DDB3-27173A29B4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04B160-5A3F-E8EC-550F-5F3C55EA3A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6A62948-302A-DD2B-41E3-57540908EE2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327EB1-321D-1F2A-7392-0A14F85C82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5D62EA-F75F-BF8F-6680-ECE14051C2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1A8142-8CCB-B613-0C7A-0432401B3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686459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727572-F871-CC87-8ECD-82CE7C82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74CA8D1-C7F2-3BA4-5BB4-2DD67A077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FC3A03-3F65-9617-BC31-75C70759C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76B605-E3EC-4CE1-9955-D015B7F5FC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907548E-C9A2-2452-B6FA-AF0CEF9A11E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17A006-AEAF-CAE9-9DC9-8333F49B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146C01-AA0B-7282-CA07-CBA4510CA4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78C7582-9030-6171-24D0-084C25076E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696704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D9F67-973B-B244-D503-B755C6B9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3CC5911-4ED1-04B4-6AC8-7DBAA5A3C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5A4C74-AF95-5700-C745-3C6965D03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FB811CE-4DD3-0E53-17C6-C1CD0CA1AEB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69E355-2446-4A86-CBEE-5E32F4F7F2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AD0B363-44F1-B94A-5FA3-7D27BB6C00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D30966B-B625-EE9C-5809-01554390BC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71E4D4-4EA4-691E-9025-B463FE4001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64947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D54D8-BD7B-711A-33D9-258CE24B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2343905-624B-3C1B-5C5E-AB7294A89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5A8018-E8F2-D758-63ED-4507C51488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65FD1A-3584-0D60-7A7B-E420220595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8740D3-E745-70FD-6164-6DD06C6C9A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EAC8620-0E98-5B64-7492-CE379B6CBC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48EF46B-5F79-2925-60A8-AF8749DE4A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08AEB4-6ED9-C0C1-975C-606FB0D65A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086861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0CBC9D-2D44-FD1B-CD5F-9AD6A6CE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BA536A2-DA30-85C9-39F0-1BA6F4A47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5B1906-4B65-6BFD-57DC-96E536E327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FA9425-B1E2-97D1-2793-D2BD038168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17E543D-ECB6-5724-3EE9-E4EBA626E6B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C252071-ADF2-D915-DB16-B269591E55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77D41F-279C-CBCA-1C64-A65C489F2D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FD53A42-E7A0-5E7E-B78D-E77B64A9CF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716785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019878-2472-AAF8-8D64-B21F98F9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93EE6A2-AE11-C01C-000F-149290FBE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DC948F-7559-49FB-DF63-50A2CB477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C56A71-3B8A-1A94-9271-13B571C166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275B7E-201A-C092-1082-A6A1EDFA124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DE00C7-8A98-62BC-131D-FDE57A895C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4E8EAB-D066-6229-2B27-98ECDBFA2E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52EBEBE-9615-DB6E-A142-F8920FC550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10044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6F1FBB-E979-3362-B99E-252AFB47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0450E13-B2E7-8DCA-6DA0-B69A28CAB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4D91B7-0147-C39F-174B-F322E609C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EE6579-2922-49A4-ED6D-F08647A212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828B86F-34FF-DE90-151A-FFF0E9C8185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9186E1-8CC9-7E7E-5E43-BB55944CC4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A576917-B961-CBD8-2EF2-6E26682C40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096550-892B-F017-4D04-857B5F90AB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759397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17CC7-3616-C4AB-9329-911D4FD7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610387D-E760-8330-8EB3-1846D98AE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B3A071-F84E-BB2C-AEC7-BCACBBE2D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9EDA60-213E-2C07-E849-294FC1B696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153E91-B519-FB67-2647-07AF9630E9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1193CB9-F899-FFAE-3A0C-846344D405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88427FF-4462-A5B1-14CA-BF436A9A2F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8EB59FB-2F6F-5F72-2397-7787F7BA44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200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20913CC6-8112-A9CE-C72B-90AF9DD067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7965126-3403-F37F-6B5E-93AFA5AB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DC72CB-29D1-953D-1799-A4E3343D55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2EACEA8-FCE6-4C00-3D48-5B82C13EFC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33855342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BBF175-1385-6D78-EB81-4CEFA09C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5563D9C-6C27-2DB2-6C59-8000C1CB8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604717-4161-85F3-537C-AEBCAE052E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4673E1-4211-AC47-C099-07DAFD07CD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CE243D-8D16-4BF9-D024-7F0E1611601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F8E6F06-7931-288B-FBF6-9E1989008A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F907AE-649A-C303-E128-306140735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B9BAFB-7405-09A2-706A-BEB17F2A4A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936768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F36210-E264-D618-17EE-37F3594A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3148051-2725-E621-67E1-D86E5557D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82FD1E-2AF2-A431-E668-340D3A96D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D611C0-EBB5-00E8-9CC8-6376497A3F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C9329C5-0D03-40C8-35FB-2B39698F61E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AFF7961-539A-ECCF-B725-BB183D13EC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2DC960-613E-2447-7751-E6FA5FE422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FB85C7-CFF5-66C2-1BB3-79FCAAF3CB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805583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BD61AA-64BE-B922-FE1A-88F8254C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115A38A-A1C6-111F-428A-9AE7FCC44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537D43-FBA9-BF6A-0855-7D1BB36BA6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68B1C0-6639-489C-A9F5-B334899D13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99C6D37-E498-8304-BB30-EA2ADD49CB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478EDE-2361-B509-F2BB-614EAFE198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61221F-DA23-214B-3818-E96E519C19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DC0FF5-40B7-5A32-7303-C0A5B2393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50046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3394F-8FEC-807A-CCC8-46504EA1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6DDDEB9-EB1E-580E-0D61-A8F498F65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0DC724-EEE0-3EF2-38B4-A7B7398B1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D47865-53E5-737B-CE86-3220820365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277CE5B-FC8E-4B5C-BED9-57CF50EA0F1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11FBD18-8218-6619-E872-C9B6741A86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81C93B-287A-045E-334E-1D8AEEBF88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77552CE-7B42-121A-E4C1-6E3FFD3E3D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731909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28C844-6DE6-E8FD-0166-B8BE1FA7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503180E-C536-DAEA-238D-3D852DB1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8F0444-172F-2348-B4FB-344DCEEC4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197E9F-45C5-9679-44C5-95D8E8DDAE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3D0BD82-54FD-3674-1168-D3DA9BC037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E13D0FD-B682-B2AA-C993-747E58B9B1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36D53B-FAFD-0EE7-B836-5C0F6C2A1D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A63A89-1E58-BFA4-496F-1B58E96659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239821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183303-4A56-9A3D-9541-52E7E7F8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890FE9C-4478-D533-4348-A772270F9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8D7AA4-B6C3-4DE3-49DE-E554CED80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211D59-DFE0-11F5-B194-A0E802C735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BF80717-8E05-482D-A5CE-403DB6BDA87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E4825D6-FF11-DD33-05B3-6E7F8C55E2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52F75C-5201-AA27-9CA5-123EFD5028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11E428-0EBE-EDB7-DFE1-524246DCD6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660759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66CD90-D864-C1AF-54C0-D4266763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725B4AC-CB0A-94FA-630F-25CFE0328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6BD837-C6D5-E5FF-EFE2-923A53B24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ABDCEB3-489D-08BA-95D9-B19E2606B2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8F15136-1333-A8BF-D59A-6B3DB6EA9D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B57512-A6E8-1605-DC85-1D93DAFC74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982194-978C-3B62-D972-7B8E748CF5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598DAA-E64D-1799-9BCC-548BB2375F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905986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58F131-64AD-406B-D16F-1E26258C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3BEB874-AF95-5BBF-0190-237A1F39D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06F0EE-4FC9-CA1E-DFCE-02E4CB734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439525-32AD-2D4E-5D4D-4BDB9D1D35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5286EAA-D90B-B40A-7341-E2EAAE613C5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BCD77F9-2D97-29BB-0B5E-408BBB660D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166B884-3A4B-8053-B993-8CC2907777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E78674-C9E0-F212-A86B-95B9DC7C4C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888740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E83764-0047-05C2-6989-9B07DF66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361D415-A6C0-1902-0D22-E51C580A0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038C9D-F6D0-5831-E27F-217E4DCFD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CEF099-B81D-4980-F2E2-C2F03833EA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5041A5D-2210-CC38-919C-E5809CF0887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6859B2-BCE3-C8B1-A6CF-F051E85884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50F61E3-EAB5-6A3F-1887-00C20746AB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18A7766-1A25-853B-84B4-61E51D84F6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56707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0BCF8B-FD33-1C9E-CB51-B4069AA3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7EC2922-6F63-F45A-994D-A791624F2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5CC442-DEA9-75EE-6729-2256BF91B3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5889E6-748E-D347-B7E8-E07C9A0439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A1AF062-A135-99CF-6DA1-FCA6525AB44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0B53360-0D9C-FE9A-0040-76992091E4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F84F34-2027-51F7-DBD8-E5E57540AA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7D8574-9887-7054-34EC-1AD2DE7B76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9008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48F8A9-39FC-4E24-026B-EBF8EC3B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49EA1A6-6FFF-2FC9-1B8C-A230A3731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E27BF9-3CD8-157E-6E4C-80CACF233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C34521-A109-B054-9621-5346482BB2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535A44-FF6B-2453-11F6-5A6036A8A19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2D1425-379E-BBD9-A2E7-837AA75F30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0187F0-91F4-9327-16BF-4E6E9EA3F1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EC24315-FF81-FC9F-30E8-266EE02186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151341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19282B-E69F-FE80-2637-9A48F119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331EB0-01B2-67C0-17C1-BE7597AB5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485DC3-7EAD-53BF-6FA6-873CFC5C88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D8C862-F18A-E014-4994-5C9B6D2B91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F40E1CE-0483-45C9-4E91-CAD0B5481A3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9EDE22-5F3F-A174-2B98-BCBC960855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95A54F-F723-F74E-BE94-BCEEDE0EA4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132C93-8945-2F50-4E63-1039A65B8C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096907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65485E-1BEF-FB74-135C-380210C6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C1D67D1-085E-18A6-EE1E-D9241322D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D4D25A-3118-9325-935E-88FCABCCFC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5BAC8D-477E-D745-10E6-3638B1C58F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E70D98-451B-B950-5E2C-5D7DFDFBB30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E526D5-DE3B-3152-98D8-FE559D2790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796AE2-114A-5ECD-4AEC-F2A20B9933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33CD7B-29AE-6097-C098-A27BE8C93E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46990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72E8F-EC92-2FC5-0F12-6033E975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26BBB32-87DC-F370-B7DD-E377FA70F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E8ADF0-F134-8452-3D7D-856404999D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4DF8AA-5BB5-EF16-55E6-B744FA9036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B093017-65D1-58E1-F05A-BAE0946EF981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B3B5269-C5C0-A781-4B46-0203823E87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AFE04E-35AB-8BCF-0C4C-E0E3492761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E2F4601-B110-DF2D-A89A-EDB5473921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77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0B12DE8B-AC6C-2BCF-5B96-692F53ECD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C2AD1C-C1CE-2094-49EB-2577A416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65FC7F-D602-2134-B6AD-E3351C4D01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14382A3-C9AA-A6C8-6ED0-6AF49EB30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4044961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61AB92-3173-B605-CD68-46818A8F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3E43197-8C39-87A7-E89A-53774715F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FC51E0-7395-6E0D-3C88-00F7C42E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FFE25B-0928-0886-9C6F-6A991B2EDD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CE61B7E-9ADF-86DB-D650-6651B236B4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B1977A-5D93-BF22-F902-4BD92ACA9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17E693-D158-752B-1A19-95C5D50C1F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803F44E-BC5B-991D-872A-DECDB1BD2C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33907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D8A5D8-F2EA-C88C-E6FA-916316C8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2E80DCE-B096-D1A0-9042-1E3B96759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E4D4C2-0E7F-F923-AB80-FEDA76F9C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FD7E9E-6A47-D159-3A20-AF2AAE5085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805441-CCAD-98D3-4C7E-95F6E410954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8A72E6-89AA-7A8A-8669-00C09F805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384814-990F-2EAD-5731-605E2132F5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04D5407-391D-04A3-12DA-8AA15D5AAD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13999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ABA4E-D155-2615-6ED4-64328280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2B6EFB8-FE61-BBE9-A28F-58DF6E1A7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5CBAF3-9BFE-177C-396E-A88F95251C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A4F8E3-B825-0988-FFF5-F1FC5AFDA0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6F548DB-0D79-2D30-BF37-04632DB505F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CA8FA83-4672-91CB-E42D-9A7E3DAE5A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CDC772-BB2C-66F3-D56A-8811B9143A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8113F8-068F-B3AD-59C5-03B7AD63F0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31146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BA050C-6AB6-BF51-3959-858D96E7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3DDEA4E-F0F2-BC81-D086-B58C40AEA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CE5326-FA0B-09F3-8B5A-879554435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068A97-404F-DEF3-9232-D8E163C0BD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1D92E5A-59C4-E26A-F463-D40DD183AE6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3018A1D-4F35-F734-AE0C-4E5671601C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F943349-25DC-6011-F81A-98A4140F74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0343B16-E1A0-CCFA-76A9-9EA9F1D4C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3745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278B47-80E7-517F-A2FA-290DB3E8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E33D78B-A9A5-9972-339E-E70B0AB22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8480C7-1C2E-D308-EE55-CDB958C3E3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672AC5-1E3B-C43E-42B6-484BDF9E98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ED0A45A-10A1-6BE4-6DBD-8CE647693F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D27FA6-BD0E-296B-8CFD-DD6EBF1159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D61A927-BAA4-9BA8-0317-DAB0CCEB00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DE2A3CA-7C44-2D7A-0B53-563C4B02A2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91103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FE30C4-D446-2FFF-9C89-8631E950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AE00B48-3704-0516-B932-EC7BD8318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12A05F-80F1-FF43-2785-51BD076D9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0A2F57-0453-B86F-4CE3-2C08B05034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0058DD7-D8CC-9D79-16E3-15B19DC2E7B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859DD73-5873-A67F-ED50-5F4BC1742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8F06CE9-00E3-5403-33A2-C1216A516F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76A2426-0377-AD32-E3F2-3E14D3F0EB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5413150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074B849D-6660-459E-98EC-DBED52077334}" vid="{0560366C-25A4-48FA-95DC-BBF8B7B853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6</TotalTime>
  <Words>3903</Words>
  <Application>Microsoft Office PowerPoint</Application>
  <PresentationFormat>Bredbild</PresentationFormat>
  <Paragraphs>1114</Paragraphs>
  <Slides>195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195</vt:i4>
      </vt:variant>
    </vt:vector>
  </HeadingPairs>
  <TitlesOfParts>
    <vt:vector size="199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Totala näringslivet</vt:lpstr>
      <vt:lpstr>Totala näringslivet</vt:lpstr>
      <vt:lpstr>Sektorerna i näringslivet</vt:lpstr>
      <vt:lpstr>Sektorerna i näringslivet</vt:lpstr>
      <vt:lpstr>Sektorerna i näringslivet</vt:lpstr>
      <vt:lpstr>Sektorerna i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PowerPoint-presentation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Marcus Jansson</dc:creator>
  <cp:lastModifiedBy>Elinl@konj.se</cp:lastModifiedBy>
  <cp:revision>2</cp:revision>
  <dcterms:created xsi:type="dcterms:W3CDTF">2023-07-20T11:49:05Z</dcterms:created>
  <dcterms:modified xsi:type="dcterms:W3CDTF">2023-07-24T12:22:50Z</dcterms:modified>
</cp:coreProperties>
</file>